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7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97" r:id="rId13"/>
    <p:sldId id="286" r:id="rId14"/>
    <p:sldId id="287" r:id="rId15"/>
    <p:sldId id="288" r:id="rId16"/>
    <p:sldId id="290" r:id="rId17"/>
    <p:sldId id="289" r:id="rId18"/>
    <p:sldId id="291" r:id="rId19"/>
    <p:sldId id="292" r:id="rId20"/>
    <p:sldId id="293" r:id="rId21"/>
    <p:sldId id="294" r:id="rId22"/>
    <p:sldId id="295" r:id="rId23"/>
    <p:sldId id="296" r:id="rId24"/>
    <p:sldId id="298" r:id="rId25"/>
    <p:sldId id="29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7" d="100"/>
          <a:sy n="77" d="100"/>
        </p:scale>
        <p:origin x="8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F113E7-E371-424B-8E3D-FC174C0E18D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D389128-598D-4C2A-8625-746F1D0081D2}">
      <dgm:prSet/>
      <dgm:spPr/>
      <dgm:t>
        <a:bodyPr/>
        <a:lstStyle/>
        <a:p>
          <a:r>
            <a:rPr lang="en-IN"/>
            <a:t>Meetings with Client team: 6 </a:t>
          </a:r>
          <a:endParaRPr lang="en-US"/>
        </a:p>
      </dgm:t>
    </dgm:pt>
    <dgm:pt modelId="{86F39F48-10C4-4999-BA0A-A539F0704D7A}" type="parTrans" cxnId="{094A5A0A-0C16-48C6-B344-2ECE711287E4}">
      <dgm:prSet/>
      <dgm:spPr/>
      <dgm:t>
        <a:bodyPr/>
        <a:lstStyle/>
        <a:p>
          <a:endParaRPr lang="en-US"/>
        </a:p>
      </dgm:t>
    </dgm:pt>
    <dgm:pt modelId="{4FEBDFF3-DCC6-4CF4-AB17-A77AC5F36D8C}" type="sibTrans" cxnId="{094A5A0A-0C16-48C6-B344-2ECE711287E4}">
      <dgm:prSet/>
      <dgm:spPr/>
      <dgm:t>
        <a:bodyPr/>
        <a:lstStyle/>
        <a:p>
          <a:endParaRPr lang="en-US"/>
        </a:p>
      </dgm:t>
    </dgm:pt>
    <dgm:pt modelId="{C16CA584-CCB8-4F6A-8BE4-F868FCE66D8B}">
      <dgm:prSet/>
      <dgm:spPr/>
      <dgm:t>
        <a:bodyPr/>
        <a:lstStyle/>
        <a:p>
          <a:r>
            <a:rPr lang="en-IN"/>
            <a:t>Meetings with TA: 3 teams meeting and apart from that we were getting continuous feedback from our TA on teams platform.</a:t>
          </a:r>
          <a:endParaRPr lang="en-US"/>
        </a:p>
      </dgm:t>
    </dgm:pt>
    <dgm:pt modelId="{CE9670F5-37A8-40DE-8CBC-FE2B10ADFF3D}" type="parTrans" cxnId="{55772183-2C97-44FC-B3D3-1FFB013ECC45}">
      <dgm:prSet/>
      <dgm:spPr/>
      <dgm:t>
        <a:bodyPr/>
        <a:lstStyle/>
        <a:p>
          <a:endParaRPr lang="en-US"/>
        </a:p>
      </dgm:t>
    </dgm:pt>
    <dgm:pt modelId="{B0D0E899-2CD3-40D7-8AE2-B5F7B6328592}" type="sibTrans" cxnId="{55772183-2C97-44FC-B3D3-1FFB013ECC45}">
      <dgm:prSet/>
      <dgm:spPr/>
      <dgm:t>
        <a:bodyPr/>
        <a:lstStyle/>
        <a:p>
          <a:endParaRPr lang="en-US"/>
        </a:p>
      </dgm:t>
    </dgm:pt>
    <dgm:pt modelId="{0528F6EC-584D-4EE8-9C7F-764459376CB7}">
      <dgm:prSet/>
      <dgm:spPr/>
      <dgm:t>
        <a:bodyPr/>
        <a:lstStyle/>
        <a:p>
          <a:r>
            <a:rPr lang="en-IN"/>
            <a:t>Our internal meetings: 12</a:t>
          </a:r>
          <a:endParaRPr lang="en-US"/>
        </a:p>
      </dgm:t>
    </dgm:pt>
    <dgm:pt modelId="{242B4D73-6C9A-4706-BE20-2F0A6671E1FD}" type="parTrans" cxnId="{1D4149D2-D21F-4C8C-A67F-CCDE8069EE2E}">
      <dgm:prSet/>
      <dgm:spPr/>
      <dgm:t>
        <a:bodyPr/>
        <a:lstStyle/>
        <a:p>
          <a:endParaRPr lang="en-US"/>
        </a:p>
      </dgm:t>
    </dgm:pt>
    <dgm:pt modelId="{D19C6DFC-1F08-4F95-B342-E05D34BF3191}" type="sibTrans" cxnId="{1D4149D2-D21F-4C8C-A67F-CCDE8069EE2E}">
      <dgm:prSet/>
      <dgm:spPr/>
      <dgm:t>
        <a:bodyPr/>
        <a:lstStyle/>
        <a:p>
          <a:endParaRPr lang="en-US"/>
        </a:p>
      </dgm:t>
    </dgm:pt>
    <dgm:pt modelId="{72489FA3-1D4A-4202-8DB5-679C34DC3AE6}" type="pres">
      <dgm:prSet presAssocID="{7DF113E7-E371-424B-8E3D-FC174C0E18D8}" presName="root" presStyleCnt="0">
        <dgm:presLayoutVars>
          <dgm:dir/>
          <dgm:resizeHandles val="exact"/>
        </dgm:presLayoutVars>
      </dgm:prSet>
      <dgm:spPr/>
    </dgm:pt>
    <dgm:pt modelId="{3D6305BD-74B1-4733-A100-CE4C11BB8ED6}" type="pres">
      <dgm:prSet presAssocID="{4D389128-598D-4C2A-8625-746F1D0081D2}" presName="compNode" presStyleCnt="0"/>
      <dgm:spPr/>
    </dgm:pt>
    <dgm:pt modelId="{2121912F-EA5B-45F4-867A-115FA238E2D9}" type="pres">
      <dgm:prSet presAssocID="{4D389128-598D-4C2A-8625-746F1D0081D2}" presName="bgRect" presStyleLbl="bgShp" presStyleIdx="0" presStyleCnt="3"/>
      <dgm:spPr/>
    </dgm:pt>
    <dgm:pt modelId="{353D678A-113D-408D-8940-1EF7E0D8AD40}" type="pres">
      <dgm:prSet presAssocID="{4D389128-598D-4C2A-8625-746F1D0081D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EF27003-4A1D-4240-8AA3-B79AB36D1E1B}" type="pres">
      <dgm:prSet presAssocID="{4D389128-598D-4C2A-8625-746F1D0081D2}" presName="spaceRect" presStyleCnt="0"/>
      <dgm:spPr/>
    </dgm:pt>
    <dgm:pt modelId="{DA578ED3-43E7-4A12-8973-562A836913A4}" type="pres">
      <dgm:prSet presAssocID="{4D389128-598D-4C2A-8625-746F1D0081D2}" presName="parTx" presStyleLbl="revTx" presStyleIdx="0" presStyleCnt="3">
        <dgm:presLayoutVars>
          <dgm:chMax val="0"/>
          <dgm:chPref val="0"/>
        </dgm:presLayoutVars>
      </dgm:prSet>
      <dgm:spPr/>
    </dgm:pt>
    <dgm:pt modelId="{75E5F44F-FDC8-4C5E-807A-CE25BDF0FCD0}" type="pres">
      <dgm:prSet presAssocID="{4FEBDFF3-DCC6-4CF4-AB17-A77AC5F36D8C}" presName="sibTrans" presStyleCnt="0"/>
      <dgm:spPr/>
    </dgm:pt>
    <dgm:pt modelId="{53ECAE16-FF98-4F3D-886C-51CC723D2161}" type="pres">
      <dgm:prSet presAssocID="{C16CA584-CCB8-4F6A-8BE4-F868FCE66D8B}" presName="compNode" presStyleCnt="0"/>
      <dgm:spPr/>
    </dgm:pt>
    <dgm:pt modelId="{B721F819-14DA-4826-9BB9-87A52015789D}" type="pres">
      <dgm:prSet presAssocID="{C16CA584-CCB8-4F6A-8BE4-F868FCE66D8B}" presName="bgRect" presStyleLbl="bgShp" presStyleIdx="1" presStyleCnt="3"/>
      <dgm:spPr/>
    </dgm:pt>
    <dgm:pt modelId="{B30A3AE9-595B-4910-8D03-AC7A0C720E58}" type="pres">
      <dgm:prSet presAssocID="{C16CA584-CCB8-4F6A-8BE4-F868FCE66D8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0FFDF1DB-9A75-4793-A86B-40DED1396DCB}" type="pres">
      <dgm:prSet presAssocID="{C16CA584-CCB8-4F6A-8BE4-F868FCE66D8B}" presName="spaceRect" presStyleCnt="0"/>
      <dgm:spPr/>
    </dgm:pt>
    <dgm:pt modelId="{5F66D4A7-A00F-4524-BC66-F1B5C2B24F57}" type="pres">
      <dgm:prSet presAssocID="{C16CA584-CCB8-4F6A-8BE4-F868FCE66D8B}" presName="parTx" presStyleLbl="revTx" presStyleIdx="1" presStyleCnt="3">
        <dgm:presLayoutVars>
          <dgm:chMax val="0"/>
          <dgm:chPref val="0"/>
        </dgm:presLayoutVars>
      </dgm:prSet>
      <dgm:spPr/>
    </dgm:pt>
    <dgm:pt modelId="{B4313F87-77DC-4D08-BFAD-002FEBBF4761}" type="pres">
      <dgm:prSet presAssocID="{B0D0E899-2CD3-40D7-8AE2-B5F7B6328592}" presName="sibTrans" presStyleCnt="0"/>
      <dgm:spPr/>
    </dgm:pt>
    <dgm:pt modelId="{6C67FB83-F41D-4FE4-9A30-20EF30138524}" type="pres">
      <dgm:prSet presAssocID="{0528F6EC-584D-4EE8-9C7F-764459376CB7}" presName="compNode" presStyleCnt="0"/>
      <dgm:spPr/>
    </dgm:pt>
    <dgm:pt modelId="{64D8D6BE-4035-4F71-9914-AB973FA0C470}" type="pres">
      <dgm:prSet presAssocID="{0528F6EC-584D-4EE8-9C7F-764459376CB7}" presName="bgRect" presStyleLbl="bgShp" presStyleIdx="2" presStyleCnt="3"/>
      <dgm:spPr/>
    </dgm:pt>
    <dgm:pt modelId="{686ABDFE-DB92-4ABE-A5C0-72F13A2E49C3}" type="pres">
      <dgm:prSet presAssocID="{0528F6EC-584D-4EE8-9C7F-764459376CB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B66F0A65-A491-4CD3-8FD7-3EEBF7DCDE5A}" type="pres">
      <dgm:prSet presAssocID="{0528F6EC-584D-4EE8-9C7F-764459376CB7}" presName="spaceRect" presStyleCnt="0"/>
      <dgm:spPr/>
    </dgm:pt>
    <dgm:pt modelId="{2DFC2257-E366-4222-AEE4-62C555F3324C}" type="pres">
      <dgm:prSet presAssocID="{0528F6EC-584D-4EE8-9C7F-764459376CB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94A5A0A-0C16-48C6-B344-2ECE711287E4}" srcId="{7DF113E7-E371-424B-8E3D-FC174C0E18D8}" destId="{4D389128-598D-4C2A-8625-746F1D0081D2}" srcOrd="0" destOrd="0" parTransId="{86F39F48-10C4-4999-BA0A-A539F0704D7A}" sibTransId="{4FEBDFF3-DCC6-4CF4-AB17-A77AC5F36D8C}"/>
    <dgm:cxn modelId="{41A51A76-E425-4D3F-9980-62CA44AF41F1}" type="presOf" srcId="{7DF113E7-E371-424B-8E3D-FC174C0E18D8}" destId="{72489FA3-1D4A-4202-8DB5-679C34DC3AE6}" srcOrd="0" destOrd="0" presId="urn:microsoft.com/office/officeart/2018/2/layout/IconVerticalSolidList"/>
    <dgm:cxn modelId="{55772183-2C97-44FC-B3D3-1FFB013ECC45}" srcId="{7DF113E7-E371-424B-8E3D-FC174C0E18D8}" destId="{C16CA584-CCB8-4F6A-8BE4-F868FCE66D8B}" srcOrd="1" destOrd="0" parTransId="{CE9670F5-37A8-40DE-8CBC-FE2B10ADFF3D}" sibTransId="{B0D0E899-2CD3-40D7-8AE2-B5F7B6328592}"/>
    <dgm:cxn modelId="{F13D5DCD-4A10-46F7-8337-768052C0A999}" type="presOf" srcId="{0528F6EC-584D-4EE8-9C7F-764459376CB7}" destId="{2DFC2257-E366-4222-AEE4-62C555F3324C}" srcOrd="0" destOrd="0" presId="urn:microsoft.com/office/officeart/2018/2/layout/IconVerticalSolidList"/>
    <dgm:cxn modelId="{1D4149D2-D21F-4C8C-A67F-CCDE8069EE2E}" srcId="{7DF113E7-E371-424B-8E3D-FC174C0E18D8}" destId="{0528F6EC-584D-4EE8-9C7F-764459376CB7}" srcOrd="2" destOrd="0" parTransId="{242B4D73-6C9A-4706-BE20-2F0A6671E1FD}" sibTransId="{D19C6DFC-1F08-4F95-B342-E05D34BF3191}"/>
    <dgm:cxn modelId="{DD8C9FEC-6F65-4F34-9D73-D48E24599779}" type="presOf" srcId="{4D389128-598D-4C2A-8625-746F1D0081D2}" destId="{DA578ED3-43E7-4A12-8973-562A836913A4}" srcOrd="0" destOrd="0" presId="urn:microsoft.com/office/officeart/2018/2/layout/IconVerticalSolidList"/>
    <dgm:cxn modelId="{EA8FF7EE-CC7C-47A8-9E3B-9209876199B2}" type="presOf" srcId="{C16CA584-CCB8-4F6A-8BE4-F868FCE66D8B}" destId="{5F66D4A7-A00F-4524-BC66-F1B5C2B24F57}" srcOrd="0" destOrd="0" presId="urn:microsoft.com/office/officeart/2018/2/layout/IconVerticalSolidList"/>
    <dgm:cxn modelId="{0DA0D1B0-6684-40FE-9766-B102EFE5230F}" type="presParOf" srcId="{72489FA3-1D4A-4202-8DB5-679C34DC3AE6}" destId="{3D6305BD-74B1-4733-A100-CE4C11BB8ED6}" srcOrd="0" destOrd="0" presId="urn:microsoft.com/office/officeart/2018/2/layout/IconVerticalSolidList"/>
    <dgm:cxn modelId="{B8327FA6-CDF7-447F-8D2C-34F687543914}" type="presParOf" srcId="{3D6305BD-74B1-4733-A100-CE4C11BB8ED6}" destId="{2121912F-EA5B-45F4-867A-115FA238E2D9}" srcOrd="0" destOrd="0" presId="urn:microsoft.com/office/officeart/2018/2/layout/IconVerticalSolidList"/>
    <dgm:cxn modelId="{A8A420D4-C712-48EC-A0A5-2B80C140D76E}" type="presParOf" srcId="{3D6305BD-74B1-4733-A100-CE4C11BB8ED6}" destId="{353D678A-113D-408D-8940-1EF7E0D8AD40}" srcOrd="1" destOrd="0" presId="urn:microsoft.com/office/officeart/2018/2/layout/IconVerticalSolidList"/>
    <dgm:cxn modelId="{2DC3E7E6-4A3A-4979-A209-EB422331E136}" type="presParOf" srcId="{3D6305BD-74B1-4733-A100-CE4C11BB8ED6}" destId="{4EF27003-4A1D-4240-8AA3-B79AB36D1E1B}" srcOrd="2" destOrd="0" presId="urn:microsoft.com/office/officeart/2018/2/layout/IconVerticalSolidList"/>
    <dgm:cxn modelId="{C273B030-E30B-49E9-BF27-D8D5283116B9}" type="presParOf" srcId="{3D6305BD-74B1-4733-A100-CE4C11BB8ED6}" destId="{DA578ED3-43E7-4A12-8973-562A836913A4}" srcOrd="3" destOrd="0" presId="urn:microsoft.com/office/officeart/2018/2/layout/IconVerticalSolidList"/>
    <dgm:cxn modelId="{019BAE40-7A5A-43C9-97E8-A5EE56BC9DE1}" type="presParOf" srcId="{72489FA3-1D4A-4202-8DB5-679C34DC3AE6}" destId="{75E5F44F-FDC8-4C5E-807A-CE25BDF0FCD0}" srcOrd="1" destOrd="0" presId="urn:microsoft.com/office/officeart/2018/2/layout/IconVerticalSolidList"/>
    <dgm:cxn modelId="{25AB213E-1887-4791-9B85-2C4C034C6553}" type="presParOf" srcId="{72489FA3-1D4A-4202-8DB5-679C34DC3AE6}" destId="{53ECAE16-FF98-4F3D-886C-51CC723D2161}" srcOrd="2" destOrd="0" presId="urn:microsoft.com/office/officeart/2018/2/layout/IconVerticalSolidList"/>
    <dgm:cxn modelId="{06940F26-BB0E-44A1-97A6-6A032E42F8CD}" type="presParOf" srcId="{53ECAE16-FF98-4F3D-886C-51CC723D2161}" destId="{B721F819-14DA-4826-9BB9-87A52015789D}" srcOrd="0" destOrd="0" presId="urn:microsoft.com/office/officeart/2018/2/layout/IconVerticalSolidList"/>
    <dgm:cxn modelId="{8BA9BA65-C626-4B51-BA31-AD6FE177E06C}" type="presParOf" srcId="{53ECAE16-FF98-4F3D-886C-51CC723D2161}" destId="{B30A3AE9-595B-4910-8D03-AC7A0C720E58}" srcOrd="1" destOrd="0" presId="urn:microsoft.com/office/officeart/2018/2/layout/IconVerticalSolidList"/>
    <dgm:cxn modelId="{15A6644E-55EE-4C08-B825-CF632CB7FA6B}" type="presParOf" srcId="{53ECAE16-FF98-4F3D-886C-51CC723D2161}" destId="{0FFDF1DB-9A75-4793-A86B-40DED1396DCB}" srcOrd="2" destOrd="0" presId="urn:microsoft.com/office/officeart/2018/2/layout/IconVerticalSolidList"/>
    <dgm:cxn modelId="{DCF1114A-9756-4F96-8F24-18F111947D04}" type="presParOf" srcId="{53ECAE16-FF98-4F3D-886C-51CC723D2161}" destId="{5F66D4A7-A00F-4524-BC66-F1B5C2B24F57}" srcOrd="3" destOrd="0" presId="urn:microsoft.com/office/officeart/2018/2/layout/IconVerticalSolidList"/>
    <dgm:cxn modelId="{464B2697-21C8-49FF-BE90-914919D648F6}" type="presParOf" srcId="{72489FA3-1D4A-4202-8DB5-679C34DC3AE6}" destId="{B4313F87-77DC-4D08-BFAD-002FEBBF4761}" srcOrd="3" destOrd="0" presId="urn:microsoft.com/office/officeart/2018/2/layout/IconVerticalSolidList"/>
    <dgm:cxn modelId="{67972BC2-03F9-4483-BFA7-D763CAE0A47F}" type="presParOf" srcId="{72489FA3-1D4A-4202-8DB5-679C34DC3AE6}" destId="{6C67FB83-F41D-4FE4-9A30-20EF30138524}" srcOrd="4" destOrd="0" presId="urn:microsoft.com/office/officeart/2018/2/layout/IconVerticalSolidList"/>
    <dgm:cxn modelId="{752B896B-F0FC-468D-AA4E-92BE1B16E951}" type="presParOf" srcId="{6C67FB83-F41D-4FE4-9A30-20EF30138524}" destId="{64D8D6BE-4035-4F71-9914-AB973FA0C470}" srcOrd="0" destOrd="0" presId="urn:microsoft.com/office/officeart/2018/2/layout/IconVerticalSolidList"/>
    <dgm:cxn modelId="{3828C83E-C058-4891-9F76-9C6245A28225}" type="presParOf" srcId="{6C67FB83-F41D-4FE4-9A30-20EF30138524}" destId="{686ABDFE-DB92-4ABE-A5C0-72F13A2E49C3}" srcOrd="1" destOrd="0" presId="urn:microsoft.com/office/officeart/2018/2/layout/IconVerticalSolidList"/>
    <dgm:cxn modelId="{6AA445CA-258B-4662-B906-97A2E999C772}" type="presParOf" srcId="{6C67FB83-F41D-4FE4-9A30-20EF30138524}" destId="{B66F0A65-A491-4CD3-8FD7-3EEBF7DCDE5A}" srcOrd="2" destOrd="0" presId="urn:microsoft.com/office/officeart/2018/2/layout/IconVerticalSolidList"/>
    <dgm:cxn modelId="{6670720D-E985-49A9-A6FB-5F08275A4FF7}" type="presParOf" srcId="{6C67FB83-F41D-4FE4-9A30-20EF30138524}" destId="{2DFC2257-E366-4222-AEE4-62C555F332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CB0C23-BAED-46B4-A66D-C907D1AEFA9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F69CCBB-8558-47CA-8CC1-6CD7135E9F6E}">
      <dgm:prSet/>
      <dgm:spPr/>
      <dgm:t>
        <a:bodyPr/>
        <a:lstStyle/>
        <a:p>
          <a:r>
            <a:rPr lang="en-IN"/>
            <a:t>Back-end- </a:t>
          </a:r>
          <a:endParaRPr lang="en-US"/>
        </a:p>
      </dgm:t>
    </dgm:pt>
    <dgm:pt modelId="{F6DEBA3E-D412-403F-B2BC-E8AAF6FC776D}" type="parTrans" cxnId="{799711DC-ABCF-4F89-9AE3-CF3CCCAAB3FC}">
      <dgm:prSet/>
      <dgm:spPr/>
      <dgm:t>
        <a:bodyPr/>
        <a:lstStyle/>
        <a:p>
          <a:endParaRPr lang="en-US"/>
        </a:p>
      </dgm:t>
    </dgm:pt>
    <dgm:pt modelId="{E7329AC5-3B50-43F5-811E-2145490B69AA}" type="sibTrans" cxnId="{799711DC-ABCF-4F89-9AE3-CF3CCCAAB3FC}">
      <dgm:prSet/>
      <dgm:spPr/>
      <dgm:t>
        <a:bodyPr/>
        <a:lstStyle/>
        <a:p>
          <a:endParaRPr lang="en-US"/>
        </a:p>
      </dgm:t>
    </dgm:pt>
    <dgm:pt modelId="{039B6AFB-DBF2-4D8E-ADE5-A60A01E9D337}">
      <dgm:prSet/>
      <dgm:spPr/>
      <dgm:t>
        <a:bodyPr/>
        <a:lstStyle/>
        <a:p>
          <a:r>
            <a:rPr lang="en-IN"/>
            <a:t>NestJs</a:t>
          </a:r>
          <a:endParaRPr lang="en-US"/>
        </a:p>
      </dgm:t>
    </dgm:pt>
    <dgm:pt modelId="{2DD0C8FB-42F8-4B64-AC69-C7FB5C04C869}" type="parTrans" cxnId="{3BFCCE16-56EB-4D6D-A3D5-6DFB3360F60D}">
      <dgm:prSet/>
      <dgm:spPr/>
      <dgm:t>
        <a:bodyPr/>
        <a:lstStyle/>
        <a:p>
          <a:endParaRPr lang="en-US"/>
        </a:p>
      </dgm:t>
    </dgm:pt>
    <dgm:pt modelId="{94A2A842-509C-4BBE-9DCB-2DA732F74370}" type="sibTrans" cxnId="{3BFCCE16-56EB-4D6D-A3D5-6DFB3360F60D}">
      <dgm:prSet/>
      <dgm:spPr/>
      <dgm:t>
        <a:bodyPr/>
        <a:lstStyle/>
        <a:p>
          <a:endParaRPr lang="en-US"/>
        </a:p>
      </dgm:t>
    </dgm:pt>
    <dgm:pt modelId="{16A580AF-AACF-4FC2-9DD5-2A41B05559C9}">
      <dgm:prSet/>
      <dgm:spPr/>
      <dgm:t>
        <a:bodyPr/>
        <a:lstStyle/>
        <a:p>
          <a:r>
            <a:rPr lang="en-IN"/>
            <a:t>Front-end- </a:t>
          </a:r>
          <a:endParaRPr lang="en-US"/>
        </a:p>
      </dgm:t>
    </dgm:pt>
    <dgm:pt modelId="{AB504ECB-0658-481E-BC49-2042ACE6E44A}" type="parTrans" cxnId="{D9B80BB6-E865-4A81-9C99-6EC34D7739D3}">
      <dgm:prSet/>
      <dgm:spPr/>
      <dgm:t>
        <a:bodyPr/>
        <a:lstStyle/>
        <a:p>
          <a:endParaRPr lang="en-US"/>
        </a:p>
      </dgm:t>
    </dgm:pt>
    <dgm:pt modelId="{718E9375-10F7-4189-910C-3A3C773A2044}" type="sibTrans" cxnId="{D9B80BB6-E865-4A81-9C99-6EC34D7739D3}">
      <dgm:prSet/>
      <dgm:spPr/>
      <dgm:t>
        <a:bodyPr/>
        <a:lstStyle/>
        <a:p>
          <a:endParaRPr lang="en-US"/>
        </a:p>
      </dgm:t>
    </dgm:pt>
    <dgm:pt modelId="{E0DD8D6E-68B2-4EB8-9A96-CE938EF6C9B1}">
      <dgm:prSet/>
      <dgm:spPr/>
      <dgm:t>
        <a:bodyPr/>
        <a:lstStyle/>
        <a:p>
          <a:r>
            <a:rPr lang="en-IN"/>
            <a:t>ReactJs</a:t>
          </a:r>
          <a:endParaRPr lang="en-US"/>
        </a:p>
      </dgm:t>
    </dgm:pt>
    <dgm:pt modelId="{5CB31254-38F2-4B12-85D7-CB567D4E56C7}" type="parTrans" cxnId="{CC6FDC05-28EF-490B-B330-7A90FD90CEEB}">
      <dgm:prSet/>
      <dgm:spPr/>
      <dgm:t>
        <a:bodyPr/>
        <a:lstStyle/>
        <a:p>
          <a:endParaRPr lang="en-US"/>
        </a:p>
      </dgm:t>
    </dgm:pt>
    <dgm:pt modelId="{2AA52188-4EB3-4391-9CEF-03419050448B}" type="sibTrans" cxnId="{CC6FDC05-28EF-490B-B330-7A90FD90CEEB}">
      <dgm:prSet/>
      <dgm:spPr/>
      <dgm:t>
        <a:bodyPr/>
        <a:lstStyle/>
        <a:p>
          <a:endParaRPr lang="en-US"/>
        </a:p>
      </dgm:t>
    </dgm:pt>
    <dgm:pt modelId="{68F370F2-B148-4DD0-A4BB-AF9FF3CE84D8}">
      <dgm:prSet/>
      <dgm:spPr/>
      <dgm:t>
        <a:bodyPr/>
        <a:lstStyle/>
        <a:p>
          <a:r>
            <a:rPr lang="en-IN"/>
            <a:t>Database- </a:t>
          </a:r>
          <a:endParaRPr lang="en-US"/>
        </a:p>
      </dgm:t>
    </dgm:pt>
    <dgm:pt modelId="{54CF2628-35F2-4408-8F44-6D4816B4AD4E}" type="parTrans" cxnId="{BD69D41D-D5F2-4047-B6C9-F0FA21DD71D7}">
      <dgm:prSet/>
      <dgm:spPr/>
      <dgm:t>
        <a:bodyPr/>
        <a:lstStyle/>
        <a:p>
          <a:endParaRPr lang="en-US"/>
        </a:p>
      </dgm:t>
    </dgm:pt>
    <dgm:pt modelId="{CEBCFF42-19FA-4643-AE30-29764C1FB9B7}" type="sibTrans" cxnId="{BD69D41D-D5F2-4047-B6C9-F0FA21DD71D7}">
      <dgm:prSet/>
      <dgm:spPr/>
      <dgm:t>
        <a:bodyPr/>
        <a:lstStyle/>
        <a:p>
          <a:endParaRPr lang="en-US"/>
        </a:p>
      </dgm:t>
    </dgm:pt>
    <dgm:pt modelId="{BA2D586F-EAA3-4160-A11F-3EC65387BDA9}">
      <dgm:prSet/>
      <dgm:spPr/>
      <dgm:t>
        <a:bodyPr/>
        <a:lstStyle/>
        <a:p>
          <a:r>
            <a:rPr lang="en-IN"/>
            <a:t>PostgreSQL</a:t>
          </a:r>
          <a:endParaRPr lang="en-US"/>
        </a:p>
      </dgm:t>
    </dgm:pt>
    <dgm:pt modelId="{56294124-E00B-418A-A48C-6A8E48616F10}" type="parTrans" cxnId="{6AE30A24-5D75-484A-B103-D0F4F4FBF211}">
      <dgm:prSet/>
      <dgm:spPr/>
      <dgm:t>
        <a:bodyPr/>
        <a:lstStyle/>
        <a:p>
          <a:endParaRPr lang="en-US"/>
        </a:p>
      </dgm:t>
    </dgm:pt>
    <dgm:pt modelId="{9427555A-9C2B-4166-9C5E-ABE78344A941}" type="sibTrans" cxnId="{6AE30A24-5D75-484A-B103-D0F4F4FBF211}">
      <dgm:prSet/>
      <dgm:spPr/>
      <dgm:t>
        <a:bodyPr/>
        <a:lstStyle/>
        <a:p>
          <a:endParaRPr lang="en-US"/>
        </a:p>
      </dgm:t>
    </dgm:pt>
    <dgm:pt modelId="{05F14D37-0CD2-4DDA-AEF5-691272BC7A35}">
      <dgm:prSet/>
      <dgm:spPr/>
      <dgm:t>
        <a:bodyPr/>
        <a:lstStyle/>
        <a:p>
          <a:r>
            <a:rPr lang="en-IN"/>
            <a:t>Hosting- </a:t>
          </a:r>
          <a:endParaRPr lang="en-US"/>
        </a:p>
      </dgm:t>
    </dgm:pt>
    <dgm:pt modelId="{444CF5A9-F853-4898-97DD-B295F4A5F30B}" type="parTrans" cxnId="{0243F5E0-785E-456C-99D5-15DC0F27053B}">
      <dgm:prSet/>
      <dgm:spPr/>
      <dgm:t>
        <a:bodyPr/>
        <a:lstStyle/>
        <a:p>
          <a:endParaRPr lang="en-US"/>
        </a:p>
      </dgm:t>
    </dgm:pt>
    <dgm:pt modelId="{3698CA2D-B5DD-41D7-94BC-55EFA32577F8}" type="sibTrans" cxnId="{0243F5E0-785E-456C-99D5-15DC0F27053B}">
      <dgm:prSet/>
      <dgm:spPr/>
      <dgm:t>
        <a:bodyPr/>
        <a:lstStyle/>
        <a:p>
          <a:endParaRPr lang="en-US"/>
        </a:p>
      </dgm:t>
    </dgm:pt>
    <dgm:pt modelId="{40B88334-2EAC-4627-AF4E-3719FD86EF9A}">
      <dgm:prSet/>
      <dgm:spPr/>
      <dgm:t>
        <a:bodyPr/>
        <a:lstStyle/>
        <a:p>
          <a:r>
            <a:rPr lang="en-IN"/>
            <a:t>Netlify- Front end</a:t>
          </a:r>
          <a:endParaRPr lang="en-US"/>
        </a:p>
      </dgm:t>
    </dgm:pt>
    <dgm:pt modelId="{81582892-E39A-4430-9EF2-506D459D263E}" type="parTrans" cxnId="{C6592A4F-CA60-45A9-88A4-03B274A14369}">
      <dgm:prSet/>
      <dgm:spPr/>
      <dgm:t>
        <a:bodyPr/>
        <a:lstStyle/>
        <a:p>
          <a:endParaRPr lang="en-US"/>
        </a:p>
      </dgm:t>
    </dgm:pt>
    <dgm:pt modelId="{13FB66D3-C25E-44AC-B883-A98B228CB3DD}" type="sibTrans" cxnId="{C6592A4F-CA60-45A9-88A4-03B274A14369}">
      <dgm:prSet/>
      <dgm:spPr/>
      <dgm:t>
        <a:bodyPr/>
        <a:lstStyle/>
        <a:p>
          <a:endParaRPr lang="en-US"/>
        </a:p>
      </dgm:t>
    </dgm:pt>
    <dgm:pt modelId="{EBFB8426-82B0-4C1A-B068-2F7824E4EFA2}">
      <dgm:prSet/>
      <dgm:spPr/>
      <dgm:t>
        <a:bodyPr/>
        <a:lstStyle/>
        <a:p>
          <a:r>
            <a:rPr lang="en-IN"/>
            <a:t>Heroku- Back end and Database.</a:t>
          </a:r>
          <a:endParaRPr lang="en-US"/>
        </a:p>
      </dgm:t>
    </dgm:pt>
    <dgm:pt modelId="{DCFFE1A1-E1B8-4B8C-871B-C4B06A1A679C}" type="parTrans" cxnId="{39C6CF1C-A54A-4EBE-8703-866101021445}">
      <dgm:prSet/>
      <dgm:spPr/>
      <dgm:t>
        <a:bodyPr/>
        <a:lstStyle/>
        <a:p>
          <a:endParaRPr lang="en-US"/>
        </a:p>
      </dgm:t>
    </dgm:pt>
    <dgm:pt modelId="{30539295-5A5E-477D-9CDF-009E865D9D38}" type="sibTrans" cxnId="{39C6CF1C-A54A-4EBE-8703-866101021445}">
      <dgm:prSet/>
      <dgm:spPr/>
      <dgm:t>
        <a:bodyPr/>
        <a:lstStyle/>
        <a:p>
          <a:endParaRPr lang="en-US"/>
        </a:p>
      </dgm:t>
    </dgm:pt>
    <dgm:pt modelId="{4B482510-B0BB-40A6-A5D2-EABE04D7F0F8}" type="pres">
      <dgm:prSet presAssocID="{8ECB0C23-BAED-46B4-A66D-C907D1AEFA91}" presName="vert0" presStyleCnt="0">
        <dgm:presLayoutVars>
          <dgm:dir/>
          <dgm:animOne val="branch"/>
          <dgm:animLvl val="lvl"/>
        </dgm:presLayoutVars>
      </dgm:prSet>
      <dgm:spPr/>
    </dgm:pt>
    <dgm:pt modelId="{EEA5459F-8509-449C-95A1-6C2B2A740D13}" type="pres">
      <dgm:prSet presAssocID="{8F69CCBB-8558-47CA-8CC1-6CD7135E9F6E}" presName="thickLine" presStyleLbl="alignNode1" presStyleIdx="0" presStyleCnt="4"/>
      <dgm:spPr/>
    </dgm:pt>
    <dgm:pt modelId="{BFDFB632-BB03-485A-B9A7-3EE5AA2EAFC8}" type="pres">
      <dgm:prSet presAssocID="{8F69CCBB-8558-47CA-8CC1-6CD7135E9F6E}" presName="horz1" presStyleCnt="0"/>
      <dgm:spPr/>
    </dgm:pt>
    <dgm:pt modelId="{3691BFDF-DC38-4259-8AF7-40D6D631A449}" type="pres">
      <dgm:prSet presAssocID="{8F69CCBB-8558-47CA-8CC1-6CD7135E9F6E}" presName="tx1" presStyleLbl="revTx" presStyleIdx="0" presStyleCnt="9"/>
      <dgm:spPr/>
    </dgm:pt>
    <dgm:pt modelId="{24C62681-D8DF-4C0C-ABC9-0B1F59404879}" type="pres">
      <dgm:prSet presAssocID="{8F69CCBB-8558-47CA-8CC1-6CD7135E9F6E}" presName="vert1" presStyleCnt="0"/>
      <dgm:spPr/>
    </dgm:pt>
    <dgm:pt modelId="{2E78DE4B-9DD4-4A29-89B3-B8B96513F8F6}" type="pres">
      <dgm:prSet presAssocID="{039B6AFB-DBF2-4D8E-ADE5-A60A01E9D337}" presName="vertSpace2a" presStyleCnt="0"/>
      <dgm:spPr/>
    </dgm:pt>
    <dgm:pt modelId="{CFA78DCF-5DBF-4931-97F5-839E5F2DEBC3}" type="pres">
      <dgm:prSet presAssocID="{039B6AFB-DBF2-4D8E-ADE5-A60A01E9D337}" presName="horz2" presStyleCnt="0"/>
      <dgm:spPr/>
    </dgm:pt>
    <dgm:pt modelId="{BDF6F295-2839-4564-B3CA-264E5E525F26}" type="pres">
      <dgm:prSet presAssocID="{039B6AFB-DBF2-4D8E-ADE5-A60A01E9D337}" presName="horzSpace2" presStyleCnt="0"/>
      <dgm:spPr/>
    </dgm:pt>
    <dgm:pt modelId="{998BD204-0AFC-481E-8A73-B69B1CD0A72E}" type="pres">
      <dgm:prSet presAssocID="{039B6AFB-DBF2-4D8E-ADE5-A60A01E9D337}" presName="tx2" presStyleLbl="revTx" presStyleIdx="1" presStyleCnt="9"/>
      <dgm:spPr/>
    </dgm:pt>
    <dgm:pt modelId="{6DE308CE-4840-4009-A127-731A46B7B47D}" type="pres">
      <dgm:prSet presAssocID="{039B6AFB-DBF2-4D8E-ADE5-A60A01E9D337}" presName="vert2" presStyleCnt="0"/>
      <dgm:spPr/>
    </dgm:pt>
    <dgm:pt modelId="{78B43DE8-42B9-42E5-B85E-5CE48C676E94}" type="pres">
      <dgm:prSet presAssocID="{039B6AFB-DBF2-4D8E-ADE5-A60A01E9D337}" presName="thinLine2b" presStyleLbl="callout" presStyleIdx="0" presStyleCnt="5"/>
      <dgm:spPr/>
    </dgm:pt>
    <dgm:pt modelId="{16D1C4FE-F4F9-4A8B-9295-B31AE6EDB1F5}" type="pres">
      <dgm:prSet presAssocID="{039B6AFB-DBF2-4D8E-ADE5-A60A01E9D337}" presName="vertSpace2b" presStyleCnt="0"/>
      <dgm:spPr/>
    </dgm:pt>
    <dgm:pt modelId="{9F3FF369-0EBD-4937-888D-34C86767D2D0}" type="pres">
      <dgm:prSet presAssocID="{16A580AF-AACF-4FC2-9DD5-2A41B05559C9}" presName="thickLine" presStyleLbl="alignNode1" presStyleIdx="1" presStyleCnt="4"/>
      <dgm:spPr/>
    </dgm:pt>
    <dgm:pt modelId="{294B9057-6079-47FC-856C-169766882120}" type="pres">
      <dgm:prSet presAssocID="{16A580AF-AACF-4FC2-9DD5-2A41B05559C9}" presName="horz1" presStyleCnt="0"/>
      <dgm:spPr/>
    </dgm:pt>
    <dgm:pt modelId="{F6506F20-1157-4183-AF00-AA930B06E66A}" type="pres">
      <dgm:prSet presAssocID="{16A580AF-AACF-4FC2-9DD5-2A41B05559C9}" presName="tx1" presStyleLbl="revTx" presStyleIdx="2" presStyleCnt="9"/>
      <dgm:spPr/>
    </dgm:pt>
    <dgm:pt modelId="{99943B89-8F7E-40AF-9E10-459C96C78CDD}" type="pres">
      <dgm:prSet presAssocID="{16A580AF-AACF-4FC2-9DD5-2A41B05559C9}" presName="vert1" presStyleCnt="0"/>
      <dgm:spPr/>
    </dgm:pt>
    <dgm:pt modelId="{675676BC-81C1-4AC5-B249-11F18479FFA2}" type="pres">
      <dgm:prSet presAssocID="{E0DD8D6E-68B2-4EB8-9A96-CE938EF6C9B1}" presName="vertSpace2a" presStyleCnt="0"/>
      <dgm:spPr/>
    </dgm:pt>
    <dgm:pt modelId="{E0AD7BF6-EF9D-4280-B69D-856DF68C37D7}" type="pres">
      <dgm:prSet presAssocID="{E0DD8D6E-68B2-4EB8-9A96-CE938EF6C9B1}" presName="horz2" presStyleCnt="0"/>
      <dgm:spPr/>
    </dgm:pt>
    <dgm:pt modelId="{C7B4BE11-7484-4166-A08E-BE7F72864B49}" type="pres">
      <dgm:prSet presAssocID="{E0DD8D6E-68B2-4EB8-9A96-CE938EF6C9B1}" presName="horzSpace2" presStyleCnt="0"/>
      <dgm:spPr/>
    </dgm:pt>
    <dgm:pt modelId="{E54561AC-955D-4AFF-9AF3-FCD83BEAD59A}" type="pres">
      <dgm:prSet presAssocID="{E0DD8D6E-68B2-4EB8-9A96-CE938EF6C9B1}" presName="tx2" presStyleLbl="revTx" presStyleIdx="3" presStyleCnt="9"/>
      <dgm:spPr/>
    </dgm:pt>
    <dgm:pt modelId="{4FA0ADE7-22BE-4C09-A470-70BEA5AA5F56}" type="pres">
      <dgm:prSet presAssocID="{E0DD8D6E-68B2-4EB8-9A96-CE938EF6C9B1}" presName="vert2" presStyleCnt="0"/>
      <dgm:spPr/>
    </dgm:pt>
    <dgm:pt modelId="{7A6399EF-23D4-48DD-9A6C-F864F018ACC6}" type="pres">
      <dgm:prSet presAssocID="{E0DD8D6E-68B2-4EB8-9A96-CE938EF6C9B1}" presName="thinLine2b" presStyleLbl="callout" presStyleIdx="1" presStyleCnt="5"/>
      <dgm:spPr/>
    </dgm:pt>
    <dgm:pt modelId="{3D5901D6-DD97-426A-9F3F-DE83189A0069}" type="pres">
      <dgm:prSet presAssocID="{E0DD8D6E-68B2-4EB8-9A96-CE938EF6C9B1}" presName="vertSpace2b" presStyleCnt="0"/>
      <dgm:spPr/>
    </dgm:pt>
    <dgm:pt modelId="{471F536C-42C5-445D-91B7-2FB42F8BCE33}" type="pres">
      <dgm:prSet presAssocID="{68F370F2-B148-4DD0-A4BB-AF9FF3CE84D8}" presName="thickLine" presStyleLbl="alignNode1" presStyleIdx="2" presStyleCnt="4"/>
      <dgm:spPr/>
    </dgm:pt>
    <dgm:pt modelId="{63D4AEF5-DEA5-4E1F-A992-941C2AC390C7}" type="pres">
      <dgm:prSet presAssocID="{68F370F2-B148-4DD0-A4BB-AF9FF3CE84D8}" presName="horz1" presStyleCnt="0"/>
      <dgm:spPr/>
    </dgm:pt>
    <dgm:pt modelId="{0327A914-B6A7-4C31-8991-316D820CE26D}" type="pres">
      <dgm:prSet presAssocID="{68F370F2-B148-4DD0-A4BB-AF9FF3CE84D8}" presName="tx1" presStyleLbl="revTx" presStyleIdx="4" presStyleCnt="9"/>
      <dgm:spPr/>
    </dgm:pt>
    <dgm:pt modelId="{7FC6DC45-512E-4B5A-8678-2E8CC25FD52E}" type="pres">
      <dgm:prSet presAssocID="{68F370F2-B148-4DD0-A4BB-AF9FF3CE84D8}" presName="vert1" presStyleCnt="0"/>
      <dgm:spPr/>
    </dgm:pt>
    <dgm:pt modelId="{A67C4172-8241-4ECB-BFD3-F244456997D9}" type="pres">
      <dgm:prSet presAssocID="{BA2D586F-EAA3-4160-A11F-3EC65387BDA9}" presName="vertSpace2a" presStyleCnt="0"/>
      <dgm:spPr/>
    </dgm:pt>
    <dgm:pt modelId="{B4AC33DA-CFAB-40E1-AB02-BF6472FEA91C}" type="pres">
      <dgm:prSet presAssocID="{BA2D586F-EAA3-4160-A11F-3EC65387BDA9}" presName="horz2" presStyleCnt="0"/>
      <dgm:spPr/>
    </dgm:pt>
    <dgm:pt modelId="{9E36208B-94FE-4E5A-9EB1-4599825DE212}" type="pres">
      <dgm:prSet presAssocID="{BA2D586F-EAA3-4160-A11F-3EC65387BDA9}" presName="horzSpace2" presStyleCnt="0"/>
      <dgm:spPr/>
    </dgm:pt>
    <dgm:pt modelId="{EF72AD80-8C4D-40E5-B511-FAFADF3E6E18}" type="pres">
      <dgm:prSet presAssocID="{BA2D586F-EAA3-4160-A11F-3EC65387BDA9}" presName="tx2" presStyleLbl="revTx" presStyleIdx="5" presStyleCnt="9"/>
      <dgm:spPr/>
    </dgm:pt>
    <dgm:pt modelId="{95A6A3F5-F0D7-41D8-A1B1-74781055D22F}" type="pres">
      <dgm:prSet presAssocID="{BA2D586F-EAA3-4160-A11F-3EC65387BDA9}" presName="vert2" presStyleCnt="0"/>
      <dgm:spPr/>
    </dgm:pt>
    <dgm:pt modelId="{5ED66C2A-4905-47BE-9D50-8537829D8B3C}" type="pres">
      <dgm:prSet presAssocID="{BA2D586F-EAA3-4160-A11F-3EC65387BDA9}" presName="thinLine2b" presStyleLbl="callout" presStyleIdx="2" presStyleCnt="5"/>
      <dgm:spPr/>
    </dgm:pt>
    <dgm:pt modelId="{0EE224B7-BC5B-4CD9-A28C-AC4809A07E74}" type="pres">
      <dgm:prSet presAssocID="{BA2D586F-EAA3-4160-A11F-3EC65387BDA9}" presName="vertSpace2b" presStyleCnt="0"/>
      <dgm:spPr/>
    </dgm:pt>
    <dgm:pt modelId="{79D68D36-3D9D-4967-9D23-F4B1BCB9F912}" type="pres">
      <dgm:prSet presAssocID="{05F14D37-0CD2-4DDA-AEF5-691272BC7A35}" presName="thickLine" presStyleLbl="alignNode1" presStyleIdx="3" presStyleCnt="4"/>
      <dgm:spPr/>
    </dgm:pt>
    <dgm:pt modelId="{9E3A88A6-68EF-47AE-80B5-33A565B66E71}" type="pres">
      <dgm:prSet presAssocID="{05F14D37-0CD2-4DDA-AEF5-691272BC7A35}" presName="horz1" presStyleCnt="0"/>
      <dgm:spPr/>
    </dgm:pt>
    <dgm:pt modelId="{8D2F45BE-4671-4EAD-A755-8828C8101537}" type="pres">
      <dgm:prSet presAssocID="{05F14D37-0CD2-4DDA-AEF5-691272BC7A35}" presName="tx1" presStyleLbl="revTx" presStyleIdx="6" presStyleCnt="9"/>
      <dgm:spPr/>
    </dgm:pt>
    <dgm:pt modelId="{8D8DF738-95C4-43E1-B39A-AF2D97666832}" type="pres">
      <dgm:prSet presAssocID="{05F14D37-0CD2-4DDA-AEF5-691272BC7A35}" presName="vert1" presStyleCnt="0"/>
      <dgm:spPr/>
    </dgm:pt>
    <dgm:pt modelId="{F4EFC8F7-9ED9-4E50-9703-21C18498FFA1}" type="pres">
      <dgm:prSet presAssocID="{40B88334-2EAC-4627-AF4E-3719FD86EF9A}" presName="vertSpace2a" presStyleCnt="0"/>
      <dgm:spPr/>
    </dgm:pt>
    <dgm:pt modelId="{C3F9D07F-9111-4B87-8824-A5DCACD53CEB}" type="pres">
      <dgm:prSet presAssocID="{40B88334-2EAC-4627-AF4E-3719FD86EF9A}" presName="horz2" presStyleCnt="0"/>
      <dgm:spPr/>
    </dgm:pt>
    <dgm:pt modelId="{F64AD233-820F-4800-A6BB-40844B13B4FA}" type="pres">
      <dgm:prSet presAssocID="{40B88334-2EAC-4627-AF4E-3719FD86EF9A}" presName="horzSpace2" presStyleCnt="0"/>
      <dgm:spPr/>
    </dgm:pt>
    <dgm:pt modelId="{C7D313FA-A958-49D1-B825-534E3B42DEA7}" type="pres">
      <dgm:prSet presAssocID="{40B88334-2EAC-4627-AF4E-3719FD86EF9A}" presName="tx2" presStyleLbl="revTx" presStyleIdx="7" presStyleCnt="9"/>
      <dgm:spPr/>
    </dgm:pt>
    <dgm:pt modelId="{BBCED6EE-1B1F-448D-A3D7-48C396E55A3F}" type="pres">
      <dgm:prSet presAssocID="{40B88334-2EAC-4627-AF4E-3719FD86EF9A}" presName="vert2" presStyleCnt="0"/>
      <dgm:spPr/>
    </dgm:pt>
    <dgm:pt modelId="{760B3771-8CB8-446E-8D97-E3866042FA13}" type="pres">
      <dgm:prSet presAssocID="{40B88334-2EAC-4627-AF4E-3719FD86EF9A}" presName="thinLine2b" presStyleLbl="callout" presStyleIdx="3" presStyleCnt="5"/>
      <dgm:spPr/>
    </dgm:pt>
    <dgm:pt modelId="{51E5B01A-FC43-424E-A964-4C251E37CFE8}" type="pres">
      <dgm:prSet presAssocID="{40B88334-2EAC-4627-AF4E-3719FD86EF9A}" presName="vertSpace2b" presStyleCnt="0"/>
      <dgm:spPr/>
    </dgm:pt>
    <dgm:pt modelId="{C6653D9C-C9C8-4CEE-B734-07A18EAA78A5}" type="pres">
      <dgm:prSet presAssocID="{EBFB8426-82B0-4C1A-B068-2F7824E4EFA2}" presName="horz2" presStyleCnt="0"/>
      <dgm:spPr/>
    </dgm:pt>
    <dgm:pt modelId="{2AB01537-5438-40D0-B690-3103D2541A55}" type="pres">
      <dgm:prSet presAssocID="{EBFB8426-82B0-4C1A-B068-2F7824E4EFA2}" presName="horzSpace2" presStyleCnt="0"/>
      <dgm:spPr/>
    </dgm:pt>
    <dgm:pt modelId="{E00B15B5-1F5E-4C42-B759-B05AA7324F7F}" type="pres">
      <dgm:prSet presAssocID="{EBFB8426-82B0-4C1A-B068-2F7824E4EFA2}" presName="tx2" presStyleLbl="revTx" presStyleIdx="8" presStyleCnt="9"/>
      <dgm:spPr/>
    </dgm:pt>
    <dgm:pt modelId="{EDE0703B-9E47-49FF-9F81-3CED12FED55F}" type="pres">
      <dgm:prSet presAssocID="{EBFB8426-82B0-4C1A-B068-2F7824E4EFA2}" presName="vert2" presStyleCnt="0"/>
      <dgm:spPr/>
    </dgm:pt>
    <dgm:pt modelId="{A43BE1D8-2A44-4AC9-899C-715B4FA397CA}" type="pres">
      <dgm:prSet presAssocID="{EBFB8426-82B0-4C1A-B068-2F7824E4EFA2}" presName="thinLine2b" presStyleLbl="callout" presStyleIdx="4" presStyleCnt="5"/>
      <dgm:spPr/>
    </dgm:pt>
    <dgm:pt modelId="{FDED93C8-FB7A-4957-B12D-9FF75ABB5C4C}" type="pres">
      <dgm:prSet presAssocID="{EBFB8426-82B0-4C1A-B068-2F7824E4EFA2}" presName="vertSpace2b" presStyleCnt="0"/>
      <dgm:spPr/>
    </dgm:pt>
  </dgm:ptLst>
  <dgm:cxnLst>
    <dgm:cxn modelId="{768B7501-CA7B-48B9-AD57-566F5F6C84D6}" type="presOf" srcId="{BA2D586F-EAA3-4160-A11F-3EC65387BDA9}" destId="{EF72AD80-8C4D-40E5-B511-FAFADF3E6E18}" srcOrd="0" destOrd="0" presId="urn:microsoft.com/office/officeart/2008/layout/LinedList"/>
    <dgm:cxn modelId="{CC6FDC05-28EF-490B-B330-7A90FD90CEEB}" srcId="{16A580AF-AACF-4FC2-9DD5-2A41B05559C9}" destId="{E0DD8D6E-68B2-4EB8-9A96-CE938EF6C9B1}" srcOrd="0" destOrd="0" parTransId="{5CB31254-38F2-4B12-85D7-CB567D4E56C7}" sibTransId="{2AA52188-4EB3-4391-9CEF-03419050448B}"/>
    <dgm:cxn modelId="{F83B250D-CE8E-483B-9E67-CBB2F042CC9F}" type="presOf" srcId="{68F370F2-B148-4DD0-A4BB-AF9FF3CE84D8}" destId="{0327A914-B6A7-4C31-8991-316D820CE26D}" srcOrd="0" destOrd="0" presId="urn:microsoft.com/office/officeart/2008/layout/LinedList"/>
    <dgm:cxn modelId="{1A53460F-D9A5-4F3B-8959-67ABEC243349}" type="presOf" srcId="{EBFB8426-82B0-4C1A-B068-2F7824E4EFA2}" destId="{E00B15B5-1F5E-4C42-B759-B05AA7324F7F}" srcOrd="0" destOrd="0" presId="urn:microsoft.com/office/officeart/2008/layout/LinedList"/>
    <dgm:cxn modelId="{3BFCCE16-56EB-4D6D-A3D5-6DFB3360F60D}" srcId="{8F69CCBB-8558-47CA-8CC1-6CD7135E9F6E}" destId="{039B6AFB-DBF2-4D8E-ADE5-A60A01E9D337}" srcOrd="0" destOrd="0" parTransId="{2DD0C8FB-42F8-4B64-AC69-C7FB5C04C869}" sibTransId="{94A2A842-509C-4BBE-9DCB-2DA732F74370}"/>
    <dgm:cxn modelId="{39C6CF1C-A54A-4EBE-8703-866101021445}" srcId="{05F14D37-0CD2-4DDA-AEF5-691272BC7A35}" destId="{EBFB8426-82B0-4C1A-B068-2F7824E4EFA2}" srcOrd="1" destOrd="0" parTransId="{DCFFE1A1-E1B8-4B8C-871B-C4B06A1A679C}" sibTransId="{30539295-5A5E-477D-9CDF-009E865D9D38}"/>
    <dgm:cxn modelId="{BD69D41D-D5F2-4047-B6C9-F0FA21DD71D7}" srcId="{8ECB0C23-BAED-46B4-A66D-C907D1AEFA91}" destId="{68F370F2-B148-4DD0-A4BB-AF9FF3CE84D8}" srcOrd="2" destOrd="0" parTransId="{54CF2628-35F2-4408-8F44-6D4816B4AD4E}" sibTransId="{CEBCFF42-19FA-4643-AE30-29764C1FB9B7}"/>
    <dgm:cxn modelId="{6AE30A24-5D75-484A-B103-D0F4F4FBF211}" srcId="{68F370F2-B148-4DD0-A4BB-AF9FF3CE84D8}" destId="{BA2D586F-EAA3-4160-A11F-3EC65387BDA9}" srcOrd="0" destOrd="0" parTransId="{56294124-E00B-418A-A48C-6A8E48616F10}" sibTransId="{9427555A-9C2B-4166-9C5E-ABE78344A941}"/>
    <dgm:cxn modelId="{BFD0255E-5322-4DA5-84A3-FEEDE58FB171}" type="presOf" srcId="{8ECB0C23-BAED-46B4-A66D-C907D1AEFA91}" destId="{4B482510-B0BB-40A6-A5D2-EABE04D7F0F8}" srcOrd="0" destOrd="0" presId="urn:microsoft.com/office/officeart/2008/layout/LinedList"/>
    <dgm:cxn modelId="{2E9B0643-E5A1-432B-8384-B50E4E9B1DC0}" type="presOf" srcId="{40B88334-2EAC-4627-AF4E-3719FD86EF9A}" destId="{C7D313FA-A958-49D1-B825-534E3B42DEA7}" srcOrd="0" destOrd="0" presId="urn:microsoft.com/office/officeart/2008/layout/LinedList"/>
    <dgm:cxn modelId="{C6592A4F-CA60-45A9-88A4-03B274A14369}" srcId="{05F14D37-0CD2-4DDA-AEF5-691272BC7A35}" destId="{40B88334-2EAC-4627-AF4E-3719FD86EF9A}" srcOrd="0" destOrd="0" parTransId="{81582892-E39A-4430-9EF2-506D459D263E}" sibTransId="{13FB66D3-C25E-44AC-B883-A98B228CB3DD}"/>
    <dgm:cxn modelId="{91137A7C-32C9-4361-A5AE-85D2892530E9}" type="presOf" srcId="{8F69CCBB-8558-47CA-8CC1-6CD7135E9F6E}" destId="{3691BFDF-DC38-4259-8AF7-40D6D631A449}" srcOrd="0" destOrd="0" presId="urn:microsoft.com/office/officeart/2008/layout/LinedList"/>
    <dgm:cxn modelId="{49380F91-D107-4F1D-A62F-7BC32FEE643D}" type="presOf" srcId="{05F14D37-0CD2-4DDA-AEF5-691272BC7A35}" destId="{8D2F45BE-4671-4EAD-A755-8828C8101537}" srcOrd="0" destOrd="0" presId="urn:microsoft.com/office/officeart/2008/layout/LinedList"/>
    <dgm:cxn modelId="{976581A6-56D5-4884-9C22-3A9EB01D6674}" type="presOf" srcId="{039B6AFB-DBF2-4D8E-ADE5-A60A01E9D337}" destId="{998BD204-0AFC-481E-8A73-B69B1CD0A72E}" srcOrd="0" destOrd="0" presId="urn:microsoft.com/office/officeart/2008/layout/LinedList"/>
    <dgm:cxn modelId="{B1AB88B0-1701-4F00-B356-6090FF28915C}" type="presOf" srcId="{16A580AF-AACF-4FC2-9DD5-2A41B05559C9}" destId="{F6506F20-1157-4183-AF00-AA930B06E66A}" srcOrd="0" destOrd="0" presId="urn:microsoft.com/office/officeart/2008/layout/LinedList"/>
    <dgm:cxn modelId="{D9B80BB6-E865-4A81-9C99-6EC34D7739D3}" srcId="{8ECB0C23-BAED-46B4-A66D-C907D1AEFA91}" destId="{16A580AF-AACF-4FC2-9DD5-2A41B05559C9}" srcOrd="1" destOrd="0" parTransId="{AB504ECB-0658-481E-BC49-2042ACE6E44A}" sibTransId="{718E9375-10F7-4189-910C-3A3C773A2044}"/>
    <dgm:cxn modelId="{799711DC-ABCF-4F89-9AE3-CF3CCCAAB3FC}" srcId="{8ECB0C23-BAED-46B4-A66D-C907D1AEFA91}" destId="{8F69CCBB-8558-47CA-8CC1-6CD7135E9F6E}" srcOrd="0" destOrd="0" parTransId="{F6DEBA3E-D412-403F-B2BC-E8AAF6FC776D}" sibTransId="{E7329AC5-3B50-43F5-811E-2145490B69AA}"/>
    <dgm:cxn modelId="{0243F5E0-785E-456C-99D5-15DC0F27053B}" srcId="{8ECB0C23-BAED-46B4-A66D-C907D1AEFA91}" destId="{05F14D37-0CD2-4DDA-AEF5-691272BC7A35}" srcOrd="3" destOrd="0" parTransId="{444CF5A9-F853-4898-97DD-B295F4A5F30B}" sibTransId="{3698CA2D-B5DD-41D7-94BC-55EFA32577F8}"/>
    <dgm:cxn modelId="{02E2DDE4-8426-4FA3-8D5B-2798F4837FF8}" type="presOf" srcId="{E0DD8D6E-68B2-4EB8-9A96-CE938EF6C9B1}" destId="{E54561AC-955D-4AFF-9AF3-FCD83BEAD59A}" srcOrd="0" destOrd="0" presId="urn:microsoft.com/office/officeart/2008/layout/LinedList"/>
    <dgm:cxn modelId="{84CBCEB5-3D13-4AF9-A155-6D330271BD21}" type="presParOf" srcId="{4B482510-B0BB-40A6-A5D2-EABE04D7F0F8}" destId="{EEA5459F-8509-449C-95A1-6C2B2A740D13}" srcOrd="0" destOrd="0" presId="urn:microsoft.com/office/officeart/2008/layout/LinedList"/>
    <dgm:cxn modelId="{DBBDD320-E7FD-4F2A-AD79-6A851BDE4DF4}" type="presParOf" srcId="{4B482510-B0BB-40A6-A5D2-EABE04D7F0F8}" destId="{BFDFB632-BB03-485A-B9A7-3EE5AA2EAFC8}" srcOrd="1" destOrd="0" presId="urn:microsoft.com/office/officeart/2008/layout/LinedList"/>
    <dgm:cxn modelId="{9776E85E-E5C7-4917-9F81-C3C19C0293AA}" type="presParOf" srcId="{BFDFB632-BB03-485A-B9A7-3EE5AA2EAFC8}" destId="{3691BFDF-DC38-4259-8AF7-40D6D631A449}" srcOrd="0" destOrd="0" presId="urn:microsoft.com/office/officeart/2008/layout/LinedList"/>
    <dgm:cxn modelId="{FC123940-0B52-4A19-9739-AD2DD616BFED}" type="presParOf" srcId="{BFDFB632-BB03-485A-B9A7-3EE5AA2EAFC8}" destId="{24C62681-D8DF-4C0C-ABC9-0B1F59404879}" srcOrd="1" destOrd="0" presId="urn:microsoft.com/office/officeart/2008/layout/LinedList"/>
    <dgm:cxn modelId="{D4B4EEA8-CA99-43BC-92D8-8CCE7C9BEE72}" type="presParOf" srcId="{24C62681-D8DF-4C0C-ABC9-0B1F59404879}" destId="{2E78DE4B-9DD4-4A29-89B3-B8B96513F8F6}" srcOrd="0" destOrd="0" presId="urn:microsoft.com/office/officeart/2008/layout/LinedList"/>
    <dgm:cxn modelId="{CE516006-243B-4277-9A7A-60DF6C79FF79}" type="presParOf" srcId="{24C62681-D8DF-4C0C-ABC9-0B1F59404879}" destId="{CFA78DCF-5DBF-4931-97F5-839E5F2DEBC3}" srcOrd="1" destOrd="0" presId="urn:microsoft.com/office/officeart/2008/layout/LinedList"/>
    <dgm:cxn modelId="{5883381D-DAF5-43F0-900F-EE5A7F300B26}" type="presParOf" srcId="{CFA78DCF-5DBF-4931-97F5-839E5F2DEBC3}" destId="{BDF6F295-2839-4564-B3CA-264E5E525F26}" srcOrd="0" destOrd="0" presId="urn:microsoft.com/office/officeart/2008/layout/LinedList"/>
    <dgm:cxn modelId="{E5F06482-46A6-4E5E-A914-893976187DAB}" type="presParOf" srcId="{CFA78DCF-5DBF-4931-97F5-839E5F2DEBC3}" destId="{998BD204-0AFC-481E-8A73-B69B1CD0A72E}" srcOrd="1" destOrd="0" presId="urn:microsoft.com/office/officeart/2008/layout/LinedList"/>
    <dgm:cxn modelId="{1A994E5D-D733-4FF7-845D-601919887427}" type="presParOf" srcId="{CFA78DCF-5DBF-4931-97F5-839E5F2DEBC3}" destId="{6DE308CE-4840-4009-A127-731A46B7B47D}" srcOrd="2" destOrd="0" presId="urn:microsoft.com/office/officeart/2008/layout/LinedList"/>
    <dgm:cxn modelId="{EA0958DA-914D-4263-8106-C89524F3E810}" type="presParOf" srcId="{24C62681-D8DF-4C0C-ABC9-0B1F59404879}" destId="{78B43DE8-42B9-42E5-B85E-5CE48C676E94}" srcOrd="2" destOrd="0" presId="urn:microsoft.com/office/officeart/2008/layout/LinedList"/>
    <dgm:cxn modelId="{8B54A180-0E08-43B8-A09E-6E84244C0671}" type="presParOf" srcId="{24C62681-D8DF-4C0C-ABC9-0B1F59404879}" destId="{16D1C4FE-F4F9-4A8B-9295-B31AE6EDB1F5}" srcOrd="3" destOrd="0" presId="urn:microsoft.com/office/officeart/2008/layout/LinedList"/>
    <dgm:cxn modelId="{53F7187D-FD2B-4566-96C2-5DB6C952D73F}" type="presParOf" srcId="{4B482510-B0BB-40A6-A5D2-EABE04D7F0F8}" destId="{9F3FF369-0EBD-4937-888D-34C86767D2D0}" srcOrd="2" destOrd="0" presId="urn:microsoft.com/office/officeart/2008/layout/LinedList"/>
    <dgm:cxn modelId="{2CB301C1-460C-4D91-9226-D869D238B643}" type="presParOf" srcId="{4B482510-B0BB-40A6-A5D2-EABE04D7F0F8}" destId="{294B9057-6079-47FC-856C-169766882120}" srcOrd="3" destOrd="0" presId="urn:microsoft.com/office/officeart/2008/layout/LinedList"/>
    <dgm:cxn modelId="{12F7C4D4-393E-4A90-9C97-07F68423D28F}" type="presParOf" srcId="{294B9057-6079-47FC-856C-169766882120}" destId="{F6506F20-1157-4183-AF00-AA930B06E66A}" srcOrd="0" destOrd="0" presId="urn:microsoft.com/office/officeart/2008/layout/LinedList"/>
    <dgm:cxn modelId="{89567EFE-1152-4292-A30F-E95878C32E46}" type="presParOf" srcId="{294B9057-6079-47FC-856C-169766882120}" destId="{99943B89-8F7E-40AF-9E10-459C96C78CDD}" srcOrd="1" destOrd="0" presId="urn:microsoft.com/office/officeart/2008/layout/LinedList"/>
    <dgm:cxn modelId="{DA369DB3-BC32-4F25-BF57-FF453046BF38}" type="presParOf" srcId="{99943B89-8F7E-40AF-9E10-459C96C78CDD}" destId="{675676BC-81C1-4AC5-B249-11F18479FFA2}" srcOrd="0" destOrd="0" presId="urn:microsoft.com/office/officeart/2008/layout/LinedList"/>
    <dgm:cxn modelId="{979F26C9-B4E4-41FC-97DF-BBFD37D88F34}" type="presParOf" srcId="{99943B89-8F7E-40AF-9E10-459C96C78CDD}" destId="{E0AD7BF6-EF9D-4280-B69D-856DF68C37D7}" srcOrd="1" destOrd="0" presId="urn:microsoft.com/office/officeart/2008/layout/LinedList"/>
    <dgm:cxn modelId="{473EB67C-9790-4328-A005-DD9E40A82123}" type="presParOf" srcId="{E0AD7BF6-EF9D-4280-B69D-856DF68C37D7}" destId="{C7B4BE11-7484-4166-A08E-BE7F72864B49}" srcOrd="0" destOrd="0" presId="urn:microsoft.com/office/officeart/2008/layout/LinedList"/>
    <dgm:cxn modelId="{26D82223-07AB-42A8-8863-BBB237661834}" type="presParOf" srcId="{E0AD7BF6-EF9D-4280-B69D-856DF68C37D7}" destId="{E54561AC-955D-4AFF-9AF3-FCD83BEAD59A}" srcOrd="1" destOrd="0" presId="urn:microsoft.com/office/officeart/2008/layout/LinedList"/>
    <dgm:cxn modelId="{B7115455-51FA-42A4-A69A-282057C58C7D}" type="presParOf" srcId="{E0AD7BF6-EF9D-4280-B69D-856DF68C37D7}" destId="{4FA0ADE7-22BE-4C09-A470-70BEA5AA5F56}" srcOrd="2" destOrd="0" presId="urn:microsoft.com/office/officeart/2008/layout/LinedList"/>
    <dgm:cxn modelId="{D574C14A-ED3C-48CC-9CF0-98FC8ECFF7A2}" type="presParOf" srcId="{99943B89-8F7E-40AF-9E10-459C96C78CDD}" destId="{7A6399EF-23D4-48DD-9A6C-F864F018ACC6}" srcOrd="2" destOrd="0" presId="urn:microsoft.com/office/officeart/2008/layout/LinedList"/>
    <dgm:cxn modelId="{CB983F07-83A8-4665-8564-74C6F54F2EE1}" type="presParOf" srcId="{99943B89-8F7E-40AF-9E10-459C96C78CDD}" destId="{3D5901D6-DD97-426A-9F3F-DE83189A0069}" srcOrd="3" destOrd="0" presId="urn:microsoft.com/office/officeart/2008/layout/LinedList"/>
    <dgm:cxn modelId="{9813BCD5-265D-493C-91AF-B32789231456}" type="presParOf" srcId="{4B482510-B0BB-40A6-A5D2-EABE04D7F0F8}" destId="{471F536C-42C5-445D-91B7-2FB42F8BCE33}" srcOrd="4" destOrd="0" presId="urn:microsoft.com/office/officeart/2008/layout/LinedList"/>
    <dgm:cxn modelId="{B8C3C413-48B0-405D-8C65-FB034036C9B9}" type="presParOf" srcId="{4B482510-B0BB-40A6-A5D2-EABE04D7F0F8}" destId="{63D4AEF5-DEA5-4E1F-A992-941C2AC390C7}" srcOrd="5" destOrd="0" presId="urn:microsoft.com/office/officeart/2008/layout/LinedList"/>
    <dgm:cxn modelId="{6CF71DC3-E7A5-4112-A856-10718CC4291C}" type="presParOf" srcId="{63D4AEF5-DEA5-4E1F-A992-941C2AC390C7}" destId="{0327A914-B6A7-4C31-8991-316D820CE26D}" srcOrd="0" destOrd="0" presId="urn:microsoft.com/office/officeart/2008/layout/LinedList"/>
    <dgm:cxn modelId="{A5D0DA81-88CD-41CF-8FEE-E688D4865689}" type="presParOf" srcId="{63D4AEF5-DEA5-4E1F-A992-941C2AC390C7}" destId="{7FC6DC45-512E-4B5A-8678-2E8CC25FD52E}" srcOrd="1" destOrd="0" presId="urn:microsoft.com/office/officeart/2008/layout/LinedList"/>
    <dgm:cxn modelId="{73B1647D-CCC7-41DF-99A6-6741439231AD}" type="presParOf" srcId="{7FC6DC45-512E-4B5A-8678-2E8CC25FD52E}" destId="{A67C4172-8241-4ECB-BFD3-F244456997D9}" srcOrd="0" destOrd="0" presId="urn:microsoft.com/office/officeart/2008/layout/LinedList"/>
    <dgm:cxn modelId="{F5EEA69E-7480-40B2-AB81-BB3CB0B359DA}" type="presParOf" srcId="{7FC6DC45-512E-4B5A-8678-2E8CC25FD52E}" destId="{B4AC33DA-CFAB-40E1-AB02-BF6472FEA91C}" srcOrd="1" destOrd="0" presId="urn:microsoft.com/office/officeart/2008/layout/LinedList"/>
    <dgm:cxn modelId="{A49E63DF-1DF4-4E0B-B786-CB05B59D1FBC}" type="presParOf" srcId="{B4AC33DA-CFAB-40E1-AB02-BF6472FEA91C}" destId="{9E36208B-94FE-4E5A-9EB1-4599825DE212}" srcOrd="0" destOrd="0" presId="urn:microsoft.com/office/officeart/2008/layout/LinedList"/>
    <dgm:cxn modelId="{B1E315E1-1AE3-4475-9309-17B8C3734064}" type="presParOf" srcId="{B4AC33DA-CFAB-40E1-AB02-BF6472FEA91C}" destId="{EF72AD80-8C4D-40E5-B511-FAFADF3E6E18}" srcOrd="1" destOrd="0" presId="urn:microsoft.com/office/officeart/2008/layout/LinedList"/>
    <dgm:cxn modelId="{B0AF157F-8F42-4ACB-8E50-D4418FA4F7BA}" type="presParOf" srcId="{B4AC33DA-CFAB-40E1-AB02-BF6472FEA91C}" destId="{95A6A3F5-F0D7-41D8-A1B1-74781055D22F}" srcOrd="2" destOrd="0" presId="urn:microsoft.com/office/officeart/2008/layout/LinedList"/>
    <dgm:cxn modelId="{48F92445-FBFA-4F0C-91A7-29ECD9B52473}" type="presParOf" srcId="{7FC6DC45-512E-4B5A-8678-2E8CC25FD52E}" destId="{5ED66C2A-4905-47BE-9D50-8537829D8B3C}" srcOrd="2" destOrd="0" presId="urn:microsoft.com/office/officeart/2008/layout/LinedList"/>
    <dgm:cxn modelId="{4EFC643B-EA4B-4A30-A6DA-A7E3AC1FB535}" type="presParOf" srcId="{7FC6DC45-512E-4B5A-8678-2E8CC25FD52E}" destId="{0EE224B7-BC5B-4CD9-A28C-AC4809A07E74}" srcOrd="3" destOrd="0" presId="urn:microsoft.com/office/officeart/2008/layout/LinedList"/>
    <dgm:cxn modelId="{20CE8A54-7C76-4B22-A306-FF322584B68A}" type="presParOf" srcId="{4B482510-B0BB-40A6-A5D2-EABE04D7F0F8}" destId="{79D68D36-3D9D-4967-9D23-F4B1BCB9F912}" srcOrd="6" destOrd="0" presId="urn:microsoft.com/office/officeart/2008/layout/LinedList"/>
    <dgm:cxn modelId="{FEB354ED-DFD2-41D6-A57A-482E670E191F}" type="presParOf" srcId="{4B482510-B0BB-40A6-A5D2-EABE04D7F0F8}" destId="{9E3A88A6-68EF-47AE-80B5-33A565B66E71}" srcOrd="7" destOrd="0" presId="urn:microsoft.com/office/officeart/2008/layout/LinedList"/>
    <dgm:cxn modelId="{0B870152-1714-41C5-8D1E-A5D1412487AF}" type="presParOf" srcId="{9E3A88A6-68EF-47AE-80B5-33A565B66E71}" destId="{8D2F45BE-4671-4EAD-A755-8828C8101537}" srcOrd="0" destOrd="0" presId="urn:microsoft.com/office/officeart/2008/layout/LinedList"/>
    <dgm:cxn modelId="{AB3C3D0E-E113-47EE-A6FE-D8B4DB9F7C5F}" type="presParOf" srcId="{9E3A88A6-68EF-47AE-80B5-33A565B66E71}" destId="{8D8DF738-95C4-43E1-B39A-AF2D97666832}" srcOrd="1" destOrd="0" presId="urn:microsoft.com/office/officeart/2008/layout/LinedList"/>
    <dgm:cxn modelId="{58A425C6-CC1A-4534-B783-AADDFB29C6EA}" type="presParOf" srcId="{8D8DF738-95C4-43E1-B39A-AF2D97666832}" destId="{F4EFC8F7-9ED9-4E50-9703-21C18498FFA1}" srcOrd="0" destOrd="0" presId="urn:microsoft.com/office/officeart/2008/layout/LinedList"/>
    <dgm:cxn modelId="{D4109470-EB05-4416-862A-D2F45DB74802}" type="presParOf" srcId="{8D8DF738-95C4-43E1-B39A-AF2D97666832}" destId="{C3F9D07F-9111-4B87-8824-A5DCACD53CEB}" srcOrd="1" destOrd="0" presId="urn:microsoft.com/office/officeart/2008/layout/LinedList"/>
    <dgm:cxn modelId="{A7880CFF-A11A-45A8-811B-47FC384386FE}" type="presParOf" srcId="{C3F9D07F-9111-4B87-8824-A5DCACD53CEB}" destId="{F64AD233-820F-4800-A6BB-40844B13B4FA}" srcOrd="0" destOrd="0" presId="urn:microsoft.com/office/officeart/2008/layout/LinedList"/>
    <dgm:cxn modelId="{736D5F0A-2C9C-4437-B775-5D4C622F9551}" type="presParOf" srcId="{C3F9D07F-9111-4B87-8824-A5DCACD53CEB}" destId="{C7D313FA-A958-49D1-B825-534E3B42DEA7}" srcOrd="1" destOrd="0" presId="urn:microsoft.com/office/officeart/2008/layout/LinedList"/>
    <dgm:cxn modelId="{0FE4F48D-8674-4A75-80E1-7A45FFD9A44B}" type="presParOf" srcId="{C3F9D07F-9111-4B87-8824-A5DCACD53CEB}" destId="{BBCED6EE-1B1F-448D-A3D7-48C396E55A3F}" srcOrd="2" destOrd="0" presId="urn:microsoft.com/office/officeart/2008/layout/LinedList"/>
    <dgm:cxn modelId="{0FF6D3A8-534D-4102-A80B-D812F0DC1910}" type="presParOf" srcId="{8D8DF738-95C4-43E1-B39A-AF2D97666832}" destId="{760B3771-8CB8-446E-8D97-E3866042FA13}" srcOrd="2" destOrd="0" presId="urn:microsoft.com/office/officeart/2008/layout/LinedList"/>
    <dgm:cxn modelId="{AF60D304-A68D-491F-865D-87858EA52795}" type="presParOf" srcId="{8D8DF738-95C4-43E1-B39A-AF2D97666832}" destId="{51E5B01A-FC43-424E-A964-4C251E37CFE8}" srcOrd="3" destOrd="0" presId="urn:microsoft.com/office/officeart/2008/layout/LinedList"/>
    <dgm:cxn modelId="{28B5396A-FB08-4BF0-8563-F87482E9BD6D}" type="presParOf" srcId="{8D8DF738-95C4-43E1-B39A-AF2D97666832}" destId="{C6653D9C-C9C8-4CEE-B734-07A18EAA78A5}" srcOrd="4" destOrd="0" presId="urn:microsoft.com/office/officeart/2008/layout/LinedList"/>
    <dgm:cxn modelId="{58D0315B-D991-46A8-9207-5A73558C16A5}" type="presParOf" srcId="{C6653D9C-C9C8-4CEE-B734-07A18EAA78A5}" destId="{2AB01537-5438-40D0-B690-3103D2541A55}" srcOrd="0" destOrd="0" presId="urn:microsoft.com/office/officeart/2008/layout/LinedList"/>
    <dgm:cxn modelId="{5933A403-F836-4922-8A00-A6703211A056}" type="presParOf" srcId="{C6653D9C-C9C8-4CEE-B734-07A18EAA78A5}" destId="{E00B15B5-1F5E-4C42-B759-B05AA7324F7F}" srcOrd="1" destOrd="0" presId="urn:microsoft.com/office/officeart/2008/layout/LinedList"/>
    <dgm:cxn modelId="{E138BE41-9BD0-4464-85D2-F9519EFFB23A}" type="presParOf" srcId="{C6653D9C-C9C8-4CEE-B734-07A18EAA78A5}" destId="{EDE0703B-9E47-49FF-9F81-3CED12FED55F}" srcOrd="2" destOrd="0" presId="urn:microsoft.com/office/officeart/2008/layout/LinedList"/>
    <dgm:cxn modelId="{7F8C833F-3FC7-4AD5-9EBB-2A0E057328C5}" type="presParOf" srcId="{8D8DF738-95C4-43E1-B39A-AF2D97666832}" destId="{A43BE1D8-2A44-4AC9-899C-715B4FA397CA}" srcOrd="5" destOrd="0" presId="urn:microsoft.com/office/officeart/2008/layout/LinedList"/>
    <dgm:cxn modelId="{3429E30F-CC4D-4B48-8C0E-C2D6751E9176}" type="presParOf" srcId="{8D8DF738-95C4-43E1-B39A-AF2D97666832}" destId="{FDED93C8-FB7A-4957-B12D-9FF75ABB5C4C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64D23B-F3DE-494A-8DAB-B9339F389FA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A0AD1D8-DCDF-4E03-B6B4-0D01C81267A2}">
      <dgm:prSet/>
      <dgm:spPr/>
      <dgm:t>
        <a:bodyPr/>
        <a:lstStyle/>
        <a:p>
          <a:r>
            <a:rPr lang="en-IN"/>
            <a:t>Authentication flow is ready.</a:t>
          </a:r>
          <a:endParaRPr lang="en-US"/>
        </a:p>
      </dgm:t>
    </dgm:pt>
    <dgm:pt modelId="{FEA63A5B-37BA-49DA-813E-E6B4BB2AAF4B}" type="parTrans" cxnId="{90D8E307-B417-4DBB-AF4F-D2F0285DBE52}">
      <dgm:prSet/>
      <dgm:spPr/>
      <dgm:t>
        <a:bodyPr/>
        <a:lstStyle/>
        <a:p>
          <a:endParaRPr lang="en-US"/>
        </a:p>
      </dgm:t>
    </dgm:pt>
    <dgm:pt modelId="{8062C5C2-6A46-47C5-8B5A-0D6115C62BBA}" type="sibTrans" cxnId="{90D8E307-B417-4DBB-AF4F-D2F0285DBE52}">
      <dgm:prSet/>
      <dgm:spPr/>
      <dgm:t>
        <a:bodyPr/>
        <a:lstStyle/>
        <a:p>
          <a:endParaRPr lang="en-US"/>
        </a:p>
      </dgm:t>
    </dgm:pt>
    <dgm:pt modelId="{0F3051F2-9FF3-457D-85CB-7628A6FEAD84}">
      <dgm:prSet/>
      <dgm:spPr/>
      <dgm:t>
        <a:bodyPr/>
        <a:lstStyle/>
        <a:p>
          <a:r>
            <a:rPr lang="en-IN"/>
            <a:t>CI/CD pipeline is ready and working.</a:t>
          </a:r>
          <a:endParaRPr lang="en-US"/>
        </a:p>
      </dgm:t>
    </dgm:pt>
    <dgm:pt modelId="{51F4B458-C77F-46C3-B055-03CCBAF91A3F}" type="parTrans" cxnId="{8ED4BD8E-E677-4BE4-9F06-7FB32BEF0BD7}">
      <dgm:prSet/>
      <dgm:spPr/>
      <dgm:t>
        <a:bodyPr/>
        <a:lstStyle/>
        <a:p>
          <a:endParaRPr lang="en-US"/>
        </a:p>
      </dgm:t>
    </dgm:pt>
    <dgm:pt modelId="{8F71D4F3-A863-47D4-ACEB-A5303E56D39A}" type="sibTrans" cxnId="{8ED4BD8E-E677-4BE4-9F06-7FB32BEF0BD7}">
      <dgm:prSet/>
      <dgm:spPr/>
      <dgm:t>
        <a:bodyPr/>
        <a:lstStyle/>
        <a:p>
          <a:endParaRPr lang="en-US"/>
        </a:p>
      </dgm:t>
    </dgm:pt>
    <dgm:pt modelId="{6FF1E603-E8F2-4D25-95DF-C8F2DB676E60}">
      <dgm:prSet/>
      <dgm:spPr/>
      <dgm:t>
        <a:bodyPr/>
        <a:lstStyle/>
        <a:p>
          <a:r>
            <a:rPr lang="en-IN"/>
            <a:t>Dummy front end UI is ready.</a:t>
          </a:r>
          <a:endParaRPr lang="en-US"/>
        </a:p>
      </dgm:t>
    </dgm:pt>
    <dgm:pt modelId="{4A276E4C-3B68-4A49-9833-D9424A7C312C}" type="parTrans" cxnId="{14BDACE2-24CF-412C-AA2E-ED78A638E218}">
      <dgm:prSet/>
      <dgm:spPr/>
      <dgm:t>
        <a:bodyPr/>
        <a:lstStyle/>
        <a:p>
          <a:endParaRPr lang="en-US"/>
        </a:p>
      </dgm:t>
    </dgm:pt>
    <dgm:pt modelId="{3901E879-C579-498D-A134-771DAAC98A25}" type="sibTrans" cxnId="{14BDACE2-24CF-412C-AA2E-ED78A638E218}">
      <dgm:prSet/>
      <dgm:spPr/>
      <dgm:t>
        <a:bodyPr/>
        <a:lstStyle/>
        <a:p>
          <a:endParaRPr lang="en-US"/>
        </a:p>
      </dgm:t>
    </dgm:pt>
    <dgm:pt modelId="{2EE6C196-6ED6-4874-89C2-06574C8EBC76}">
      <dgm:prSet/>
      <dgm:spPr/>
      <dgm:t>
        <a:bodyPr/>
        <a:lstStyle/>
        <a:p>
          <a:r>
            <a:rPr lang="en-IN"/>
            <a:t>Successfully integrated 2 GoogleAPIs: 1) Maps 2) Places Auto Complete.</a:t>
          </a:r>
          <a:endParaRPr lang="en-US"/>
        </a:p>
      </dgm:t>
    </dgm:pt>
    <dgm:pt modelId="{BD02F1DF-6A22-44AF-A704-AE340F109BC2}" type="parTrans" cxnId="{5638B89A-1AD9-49B3-9318-2F07C286F38B}">
      <dgm:prSet/>
      <dgm:spPr/>
      <dgm:t>
        <a:bodyPr/>
        <a:lstStyle/>
        <a:p>
          <a:endParaRPr lang="en-US"/>
        </a:p>
      </dgm:t>
    </dgm:pt>
    <dgm:pt modelId="{25FF0A98-8611-44C1-B9B0-8D7E64FC1EDE}" type="sibTrans" cxnId="{5638B89A-1AD9-49B3-9318-2F07C286F38B}">
      <dgm:prSet/>
      <dgm:spPr/>
      <dgm:t>
        <a:bodyPr/>
        <a:lstStyle/>
        <a:p>
          <a:endParaRPr lang="en-US"/>
        </a:p>
      </dgm:t>
    </dgm:pt>
    <dgm:pt modelId="{DF05CD96-F7AE-4CCF-ADEC-364FAF40B41A}">
      <dgm:prSet/>
      <dgm:spPr/>
      <dgm:t>
        <a:bodyPr/>
        <a:lstStyle/>
        <a:p>
          <a:r>
            <a:rPr lang="en-IN" dirty="0"/>
            <a:t>Successfully implemented </a:t>
          </a:r>
          <a:r>
            <a:rPr lang="en-IN" dirty="0" err="1"/>
            <a:t>DataScrapper</a:t>
          </a:r>
          <a:r>
            <a:rPr lang="en-IN" dirty="0"/>
            <a:t> for Kijiji.</a:t>
          </a:r>
          <a:endParaRPr lang="en-US" dirty="0"/>
        </a:p>
      </dgm:t>
    </dgm:pt>
    <dgm:pt modelId="{01EACF2D-E76F-4A1D-A641-2062C9510E30}" type="parTrans" cxnId="{800A548C-558F-4A71-9269-F93B1F60A887}">
      <dgm:prSet/>
      <dgm:spPr/>
      <dgm:t>
        <a:bodyPr/>
        <a:lstStyle/>
        <a:p>
          <a:endParaRPr lang="en-US"/>
        </a:p>
      </dgm:t>
    </dgm:pt>
    <dgm:pt modelId="{09F552BC-7FBD-4034-80F1-C9EB3A75C423}" type="sibTrans" cxnId="{800A548C-558F-4A71-9269-F93B1F60A887}">
      <dgm:prSet/>
      <dgm:spPr/>
      <dgm:t>
        <a:bodyPr/>
        <a:lstStyle/>
        <a:p>
          <a:endParaRPr lang="en-US"/>
        </a:p>
      </dgm:t>
    </dgm:pt>
    <dgm:pt modelId="{D0209006-0F8B-48D1-AF90-ABEFB1E36F90}">
      <dgm:prSet/>
      <dgm:spPr/>
      <dgm:t>
        <a:bodyPr/>
        <a:lstStyle/>
        <a:p>
          <a:r>
            <a:rPr lang="en-US" dirty="0"/>
            <a:t>API’s are working</a:t>
          </a:r>
        </a:p>
      </dgm:t>
    </dgm:pt>
    <dgm:pt modelId="{0FC00647-5C25-47A9-8DB8-91A70F594250}" type="parTrans" cxnId="{4318BF7D-32A5-4774-94BC-06E58D76EF90}">
      <dgm:prSet/>
      <dgm:spPr/>
      <dgm:t>
        <a:bodyPr/>
        <a:lstStyle/>
        <a:p>
          <a:endParaRPr lang="en-US"/>
        </a:p>
      </dgm:t>
    </dgm:pt>
    <dgm:pt modelId="{C470B547-4A6A-4689-9D96-8998A5E5F3BE}" type="sibTrans" cxnId="{4318BF7D-32A5-4774-94BC-06E58D76EF90}">
      <dgm:prSet/>
      <dgm:spPr/>
      <dgm:t>
        <a:bodyPr/>
        <a:lstStyle/>
        <a:p>
          <a:endParaRPr lang="en-US"/>
        </a:p>
      </dgm:t>
    </dgm:pt>
    <dgm:pt modelId="{80A78FDB-25AD-4EAE-8B54-72128C5B16EE}" type="pres">
      <dgm:prSet presAssocID="{A964D23B-F3DE-494A-8DAB-B9339F389FAD}" presName="linear" presStyleCnt="0">
        <dgm:presLayoutVars>
          <dgm:animLvl val="lvl"/>
          <dgm:resizeHandles val="exact"/>
        </dgm:presLayoutVars>
      </dgm:prSet>
      <dgm:spPr/>
    </dgm:pt>
    <dgm:pt modelId="{A9FC733E-4644-40DB-86C5-E225F07B052A}" type="pres">
      <dgm:prSet presAssocID="{0A0AD1D8-DCDF-4E03-B6B4-0D01C81267A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E1957D0-9946-4A22-909D-EE869F51D8E3}" type="pres">
      <dgm:prSet presAssocID="{8062C5C2-6A46-47C5-8B5A-0D6115C62BBA}" presName="spacer" presStyleCnt="0"/>
      <dgm:spPr/>
    </dgm:pt>
    <dgm:pt modelId="{BCB93B15-30C6-42DD-BC23-19D449D4A352}" type="pres">
      <dgm:prSet presAssocID="{0F3051F2-9FF3-457D-85CB-7628A6FEAD8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19A9B96-6C38-4E38-B363-85350630E41C}" type="pres">
      <dgm:prSet presAssocID="{8F71D4F3-A863-47D4-ACEB-A5303E56D39A}" presName="spacer" presStyleCnt="0"/>
      <dgm:spPr/>
    </dgm:pt>
    <dgm:pt modelId="{3F63C3BE-1B11-44A4-8C07-06E2C444B7E2}" type="pres">
      <dgm:prSet presAssocID="{6FF1E603-E8F2-4D25-95DF-C8F2DB676E6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976C852-FEB3-4923-BBAD-17991F07D7A7}" type="pres">
      <dgm:prSet presAssocID="{3901E879-C579-498D-A134-771DAAC98A25}" presName="spacer" presStyleCnt="0"/>
      <dgm:spPr/>
    </dgm:pt>
    <dgm:pt modelId="{A5946060-7402-4814-97C0-EAB02B2C4EAC}" type="pres">
      <dgm:prSet presAssocID="{2EE6C196-6ED6-4874-89C2-06574C8EBC7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D694C56-7F30-4F37-97D5-71AE41BF8EC6}" type="pres">
      <dgm:prSet presAssocID="{25FF0A98-8611-44C1-B9B0-8D7E64FC1EDE}" presName="spacer" presStyleCnt="0"/>
      <dgm:spPr/>
    </dgm:pt>
    <dgm:pt modelId="{994EF0AB-458F-406B-981B-7E0341AD675A}" type="pres">
      <dgm:prSet presAssocID="{DF05CD96-F7AE-4CCF-ADEC-364FAF40B41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0E4418D-3441-4633-ABAC-8F3AF1D983D0}" type="pres">
      <dgm:prSet presAssocID="{09F552BC-7FBD-4034-80F1-C9EB3A75C423}" presName="spacer" presStyleCnt="0"/>
      <dgm:spPr/>
    </dgm:pt>
    <dgm:pt modelId="{0F9B0138-E192-4F37-AC4E-19E1DF1F7B62}" type="pres">
      <dgm:prSet presAssocID="{D0209006-0F8B-48D1-AF90-ABEFB1E36F9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0D8E307-B417-4DBB-AF4F-D2F0285DBE52}" srcId="{A964D23B-F3DE-494A-8DAB-B9339F389FAD}" destId="{0A0AD1D8-DCDF-4E03-B6B4-0D01C81267A2}" srcOrd="0" destOrd="0" parTransId="{FEA63A5B-37BA-49DA-813E-E6B4BB2AAF4B}" sibTransId="{8062C5C2-6A46-47C5-8B5A-0D6115C62BBA}"/>
    <dgm:cxn modelId="{24231E36-08A9-47AC-B3A8-5BC6E5CE7ADE}" type="presOf" srcId="{2EE6C196-6ED6-4874-89C2-06574C8EBC76}" destId="{A5946060-7402-4814-97C0-EAB02B2C4EAC}" srcOrd="0" destOrd="0" presId="urn:microsoft.com/office/officeart/2005/8/layout/vList2"/>
    <dgm:cxn modelId="{50227B62-C1E8-4142-88A4-16E38AF9C886}" type="presOf" srcId="{A964D23B-F3DE-494A-8DAB-B9339F389FAD}" destId="{80A78FDB-25AD-4EAE-8B54-72128C5B16EE}" srcOrd="0" destOrd="0" presId="urn:microsoft.com/office/officeart/2005/8/layout/vList2"/>
    <dgm:cxn modelId="{4318BF7D-32A5-4774-94BC-06E58D76EF90}" srcId="{A964D23B-F3DE-494A-8DAB-B9339F389FAD}" destId="{D0209006-0F8B-48D1-AF90-ABEFB1E36F90}" srcOrd="5" destOrd="0" parTransId="{0FC00647-5C25-47A9-8DB8-91A70F594250}" sibTransId="{C470B547-4A6A-4689-9D96-8998A5E5F3BE}"/>
    <dgm:cxn modelId="{68D39C83-382A-4B3C-B7A7-06685D7593CB}" type="presOf" srcId="{6FF1E603-E8F2-4D25-95DF-C8F2DB676E60}" destId="{3F63C3BE-1B11-44A4-8C07-06E2C444B7E2}" srcOrd="0" destOrd="0" presId="urn:microsoft.com/office/officeart/2005/8/layout/vList2"/>
    <dgm:cxn modelId="{800A548C-558F-4A71-9269-F93B1F60A887}" srcId="{A964D23B-F3DE-494A-8DAB-B9339F389FAD}" destId="{DF05CD96-F7AE-4CCF-ADEC-364FAF40B41A}" srcOrd="4" destOrd="0" parTransId="{01EACF2D-E76F-4A1D-A641-2062C9510E30}" sibTransId="{09F552BC-7FBD-4034-80F1-C9EB3A75C423}"/>
    <dgm:cxn modelId="{8ED4BD8E-E677-4BE4-9F06-7FB32BEF0BD7}" srcId="{A964D23B-F3DE-494A-8DAB-B9339F389FAD}" destId="{0F3051F2-9FF3-457D-85CB-7628A6FEAD84}" srcOrd="1" destOrd="0" parTransId="{51F4B458-C77F-46C3-B055-03CCBAF91A3F}" sibTransId="{8F71D4F3-A863-47D4-ACEB-A5303E56D39A}"/>
    <dgm:cxn modelId="{F792A697-7C11-4AA5-86FB-370055DAE087}" type="presOf" srcId="{0A0AD1D8-DCDF-4E03-B6B4-0D01C81267A2}" destId="{A9FC733E-4644-40DB-86C5-E225F07B052A}" srcOrd="0" destOrd="0" presId="urn:microsoft.com/office/officeart/2005/8/layout/vList2"/>
    <dgm:cxn modelId="{5638B89A-1AD9-49B3-9318-2F07C286F38B}" srcId="{A964D23B-F3DE-494A-8DAB-B9339F389FAD}" destId="{2EE6C196-6ED6-4874-89C2-06574C8EBC76}" srcOrd="3" destOrd="0" parTransId="{BD02F1DF-6A22-44AF-A704-AE340F109BC2}" sibTransId="{25FF0A98-8611-44C1-B9B0-8D7E64FC1EDE}"/>
    <dgm:cxn modelId="{6788DAA0-FE7E-47CD-9909-7BC4292F638F}" type="presOf" srcId="{D0209006-0F8B-48D1-AF90-ABEFB1E36F90}" destId="{0F9B0138-E192-4F37-AC4E-19E1DF1F7B62}" srcOrd="0" destOrd="0" presId="urn:microsoft.com/office/officeart/2005/8/layout/vList2"/>
    <dgm:cxn modelId="{D7831ECD-7527-4656-BDC1-3CCA63FC5F6E}" type="presOf" srcId="{DF05CD96-F7AE-4CCF-ADEC-364FAF40B41A}" destId="{994EF0AB-458F-406B-981B-7E0341AD675A}" srcOrd="0" destOrd="0" presId="urn:microsoft.com/office/officeart/2005/8/layout/vList2"/>
    <dgm:cxn modelId="{14BDACE2-24CF-412C-AA2E-ED78A638E218}" srcId="{A964D23B-F3DE-494A-8DAB-B9339F389FAD}" destId="{6FF1E603-E8F2-4D25-95DF-C8F2DB676E60}" srcOrd="2" destOrd="0" parTransId="{4A276E4C-3B68-4A49-9833-D9424A7C312C}" sibTransId="{3901E879-C579-498D-A134-771DAAC98A25}"/>
    <dgm:cxn modelId="{BC9D5DE8-FE06-45C6-8783-DDCA74844F49}" type="presOf" srcId="{0F3051F2-9FF3-457D-85CB-7628A6FEAD84}" destId="{BCB93B15-30C6-42DD-BC23-19D449D4A352}" srcOrd="0" destOrd="0" presId="urn:microsoft.com/office/officeart/2005/8/layout/vList2"/>
    <dgm:cxn modelId="{4C33FD49-139A-4A7E-AB09-073B2CBE3B3F}" type="presParOf" srcId="{80A78FDB-25AD-4EAE-8B54-72128C5B16EE}" destId="{A9FC733E-4644-40DB-86C5-E225F07B052A}" srcOrd="0" destOrd="0" presId="urn:microsoft.com/office/officeart/2005/8/layout/vList2"/>
    <dgm:cxn modelId="{C5CD4363-A598-4BA1-A2A8-B76721606D92}" type="presParOf" srcId="{80A78FDB-25AD-4EAE-8B54-72128C5B16EE}" destId="{9E1957D0-9946-4A22-909D-EE869F51D8E3}" srcOrd="1" destOrd="0" presId="urn:microsoft.com/office/officeart/2005/8/layout/vList2"/>
    <dgm:cxn modelId="{CDF38C30-39DC-465B-811E-D9B303468880}" type="presParOf" srcId="{80A78FDB-25AD-4EAE-8B54-72128C5B16EE}" destId="{BCB93B15-30C6-42DD-BC23-19D449D4A352}" srcOrd="2" destOrd="0" presId="urn:microsoft.com/office/officeart/2005/8/layout/vList2"/>
    <dgm:cxn modelId="{661AF916-8F07-46DC-9D93-1745167F2770}" type="presParOf" srcId="{80A78FDB-25AD-4EAE-8B54-72128C5B16EE}" destId="{C19A9B96-6C38-4E38-B363-85350630E41C}" srcOrd="3" destOrd="0" presId="urn:microsoft.com/office/officeart/2005/8/layout/vList2"/>
    <dgm:cxn modelId="{20B63B32-6A61-46B9-96AD-EF69CE6031DE}" type="presParOf" srcId="{80A78FDB-25AD-4EAE-8B54-72128C5B16EE}" destId="{3F63C3BE-1B11-44A4-8C07-06E2C444B7E2}" srcOrd="4" destOrd="0" presId="urn:microsoft.com/office/officeart/2005/8/layout/vList2"/>
    <dgm:cxn modelId="{B1B29871-2962-4336-B66F-CD5D4C62A852}" type="presParOf" srcId="{80A78FDB-25AD-4EAE-8B54-72128C5B16EE}" destId="{2976C852-FEB3-4923-BBAD-17991F07D7A7}" srcOrd="5" destOrd="0" presId="urn:microsoft.com/office/officeart/2005/8/layout/vList2"/>
    <dgm:cxn modelId="{0058AD45-B4BF-47C0-8342-71F22A139CD9}" type="presParOf" srcId="{80A78FDB-25AD-4EAE-8B54-72128C5B16EE}" destId="{A5946060-7402-4814-97C0-EAB02B2C4EAC}" srcOrd="6" destOrd="0" presId="urn:microsoft.com/office/officeart/2005/8/layout/vList2"/>
    <dgm:cxn modelId="{995452BB-7B71-45D2-BB24-8B9574936043}" type="presParOf" srcId="{80A78FDB-25AD-4EAE-8B54-72128C5B16EE}" destId="{8D694C56-7F30-4F37-97D5-71AE41BF8EC6}" srcOrd="7" destOrd="0" presId="urn:microsoft.com/office/officeart/2005/8/layout/vList2"/>
    <dgm:cxn modelId="{BBF63482-A958-4B2A-8BB1-5C9F6BE8153F}" type="presParOf" srcId="{80A78FDB-25AD-4EAE-8B54-72128C5B16EE}" destId="{994EF0AB-458F-406B-981B-7E0341AD675A}" srcOrd="8" destOrd="0" presId="urn:microsoft.com/office/officeart/2005/8/layout/vList2"/>
    <dgm:cxn modelId="{DF046D74-582E-4C1D-8578-EAD19444FD83}" type="presParOf" srcId="{80A78FDB-25AD-4EAE-8B54-72128C5B16EE}" destId="{10E4418D-3441-4633-ABAC-8F3AF1D983D0}" srcOrd="9" destOrd="0" presId="urn:microsoft.com/office/officeart/2005/8/layout/vList2"/>
    <dgm:cxn modelId="{8E62474C-8047-405C-A467-F39B75597D17}" type="presParOf" srcId="{80A78FDB-25AD-4EAE-8B54-72128C5B16EE}" destId="{0F9B0138-E192-4F37-AC4E-19E1DF1F7B6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05251C-5947-4E1A-AF0A-E3A8F5C7B61F}" type="doc">
      <dgm:prSet loTypeId="urn:microsoft.com/office/officeart/2005/8/layout/process4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CC3B068-7150-4F90-99AC-E3FC7FC12EBC}">
      <dgm:prSet/>
      <dgm:spPr/>
      <dgm:t>
        <a:bodyPr/>
        <a:lstStyle/>
        <a:p>
          <a:r>
            <a:rPr lang="en-IN" dirty="0"/>
            <a:t>When we were setting up the Kijiji </a:t>
          </a:r>
          <a:r>
            <a:rPr lang="en-IN" dirty="0" err="1"/>
            <a:t>DataScrapper</a:t>
          </a:r>
          <a:r>
            <a:rPr lang="en-IN" dirty="0"/>
            <a:t>, the rendered HTML had unique CSS classes each time, so it was hard to grab any particular element from the DOM.</a:t>
          </a:r>
          <a:endParaRPr lang="en-US" dirty="0"/>
        </a:p>
      </dgm:t>
    </dgm:pt>
    <dgm:pt modelId="{1785DED6-FA7D-4271-B49C-06AC41365FAD}" type="parTrans" cxnId="{6F9FA19E-0173-4000-86FF-3CDF97DC399C}">
      <dgm:prSet/>
      <dgm:spPr/>
      <dgm:t>
        <a:bodyPr/>
        <a:lstStyle/>
        <a:p>
          <a:endParaRPr lang="en-US"/>
        </a:p>
      </dgm:t>
    </dgm:pt>
    <dgm:pt modelId="{5D10F6B0-D222-473E-894C-CD416803C27C}" type="sibTrans" cxnId="{6F9FA19E-0173-4000-86FF-3CDF97DC399C}">
      <dgm:prSet/>
      <dgm:spPr/>
      <dgm:t>
        <a:bodyPr/>
        <a:lstStyle/>
        <a:p>
          <a:endParaRPr lang="en-US"/>
        </a:p>
      </dgm:t>
    </dgm:pt>
    <dgm:pt modelId="{1DB2EBC1-2D54-47B4-996B-7F4C93198AB0}">
      <dgm:prSet/>
      <dgm:spPr/>
      <dgm:t>
        <a:bodyPr/>
        <a:lstStyle/>
        <a:p>
          <a:r>
            <a:rPr lang="en-IN"/>
            <a:t>Solution: We ended up finding the text content and validating with custom logic</a:t>
          </a:r>
          <a:endParaRPr lang="en-US"/>
        </a:p>
      </dgm:t>
    </dgm:pt>
    <dgm:pt modelId="{2F7BCA17-B183-4024-AAA2-F3BBF42EABCF}" type="parTrans" cxnId="{7BC8CD4A-1E76-462D-B39A-B98E1DFD2041}">
      <dgm:prSet/>
      <dgm:spPr/>
      <dgm:t>
        <a:bodyPr/>
        <a:lstStyle/>
        <a:p>
          <a:endParaRPr lang="en-US"/>
        </a:p>
      </dgm:t>
    </dgm:pt>
    <dgm:pt modelId="{E04B8544-B44F-4DEF-9559-C6FFEEED7E3F}" type="sibTrans" cxnId="{7BC8CD4A-1E76-462D-B39A-B98E1DFD2041}">
      <dgm:prSet/>
      <dgm:spPr/>
      <dgm:t>
        <a:bodyPr/>
        <a:lstStyle/>
        <a:p>
          <a:endParaRPr lang="en-US"/>
        </a:p>
      </dgm:t>
    </dgm:pt>
    <dgm:pt modelId="{3644CC04-53A6-4E2D-8660-603349C8F33B}" type="pres">
      <dgm:prSet presAssocID="{8305251C-5947-4E1A-AF0A-E3A8F5C7B61F}" presName="Name0" presStyleCnt="0">
        <dgm:presLayoutVars>
          <dgm:dir/>
          <dgm:animLvl val="lvl"/>
          <dgm:resizeHandles val="exact"/>
        </dgm:presLayoutVars>
      </dgm:prSet>
      <dgm:spPr/>
    </dgm:pt>
    <dgm:pt modelId="{83DB2B00-925E-46E1-9029-6A06AD173EFA}" type="pres">
      <dgm:prSet presAssocID="{1DB2EBC1-2D54-47B4-996B-7F4C93198AB0}" presName="boxAndChildren" presStyleCnt="0"/>
      <dgm:spPr/>
    </dgm:pt>
    <dgm:pt modelId="{ACD93FA5-9004-4FEA-998F-6B12D78B4721}" type="pres">
      <dgm:prSet presAssocID="{1DB2EBC1-2D54-47B4-996B-7F4C93198AB0}" presName="parentTextBox" presStyleLbl="node1" presStyleIdx="0" presStyleCnt="2"/>
      <dgm:spPr/>
    </dgm:pt>
    <dgm:pt modelId="{EF85BB7D-DB9A-4925-A6C0-51A325CDC239}" type="pres">
      <dgm:prSet presAssocID="{5D10F6B0-D222-473E-894C-CD416803C27C}" presName="sp" presStyleCnt="0"/>
      <dgm:spPr/>
    </dgm:pt>
    <dgm:pt modelId="{C445BCAD-287C-4C6E-BBC8-8904930F9E28}" type="pres">
      <dgm:prSet presAssocID="{5CC3B068-7150-4F90-99AC-E3FC7FC12EBC}" presName="arrowAndChildren" presStyleCnt="0"/>
      <dgm:spPr/>
    </dgm:pt>
    <dgm:pt modelId="{9FB9B703-1823-4812-B8D0-6C2B157EB30B}" type="pres">
      <dgm:prSet presAssocID="{5CC3B068-7150-4F90-99AC-E3FC7FC12EBC}" presName="parentTextArrow" presStyleLbl="node1" presStyleIdx="1" presStyleCnt="2"/>
      <dgm:spPr/>
    </dgm:pt>
  </dgm:ptLst>
  <dgm:cxnLst>
    <dgm:cxn modelId="{FDA47A17-A3B3-4BBA-BB25-D02E507BA335}" type="presOf" srcId="{5CC3B068-7150-4F90-99AC-E3FC7FC12EBC}" destId="{9FB9B703-1823-4812-B8D0-6C2B157EB30B}" srcOrd="0" destOrd="0" presId="urn:microsoft.com/office/officeart/2005/8/layout/process4"/>
    <dgm:cxn modelId="{7BC8CD4A-1E76-462D-B39A-B98E1DFD2041}" srcId="{8305251C-5947-4E1A-AF0A-E3A8F5C7B61F}" destId="{1DB2EBC1-2D54-47B4-996B-7F4C93198AB0}" srcOrd="1" destOrd="0" parTransId="{2F7BCA17-B183-4024-AAA2-F3BBF42EABCF}" sibTransId="{E04B8544-B44F-4DEF-9559-C6FFEEED7E3F}"/>
    <dgm:cxn modelId="{48457F94-2F04-4F4E-9DFA-B069497FD8FB}" type="presOf" srcId="{1DB2EBC1-2D54-47B4-996B-7F4C93198AB0}" destId="{ACD93FA5-9004-4FEA-998F-6B12D78B4721}" srcOrd="0" destOrd="0" presId="urn:microsoft.com/office/officeart/2005/8/layout/process4"/>
    <dgm:cxn modelId="{6F9FA19E-0173-4000-86FF-3CDF97DC399C}" srcId="{8305251C-5947-4E1A-AF0A-E3A8F5C7B61F}" destId="{5CC3B068-7150-4F90-99AC-E3FC7FC12EBC}" srcOrd="0" destOrd="0" parTransId="{1785DED6-FA7D-4271-B49C-06AC41365FAD}" sibTransId="{5D10F6B0-D222-473E-894C-CD416803C27C}"/>
    <dgm:cxn modelId="{E60FB4CD-C656-426F-8182-4D3808C12302}" type="presOf" srcId="{8305251C-5947-4E1A-AF0A-E3A8F5C7B61F}" destId="{3644CC04-53A6-4E2D-8660-603349C8F33B}" srcOrd="0" destOrd="0" presId="urn:microsoft.com/office/officeart/2005/8/layout/process4"/>
    <dgm:cxn modelId="{05E036EF-B2EB-4662-9C60-8A8436D96273}" type="presParOf" srcId="{3644CC04-53A6-4E2D-8660-603349C8F33B}" destId="{83DB2B00-925E-46E1-9029-6A06AD173EFA}" srcOrd="0" destOrd="0" presId="urn:microsoft.com/office/officeart/2005/8/layout/process4"/>
    <dgm:cxn modelId="{70B54F1F-EB19-4843-AEAB-8CD90CAA4A5A}" type="presParOf" srcId="{83DB2B00-925E-46E1-9029-6A06AD173EFA}" destId="{ACD93FA5-9004-4FEA-998F-6B12D78B4721}" srcOrd="0" destOrd="0" presId="urn:microsoft.com/office/officeart/2005/8/layout/process4"/>
    <dgm:cxn modelId="{B6BCDC46-5166-4D81-A179-7B20B0033066}" type="presParOf" srcId="{3644CC04-53A6-4E2D-8660-603349C8F33B}" destId="{EF85BB7D-DB9A-4925-A6C0-51A325CDC239}" srcOrd="1" destOrd="0" presId="urn:microsoft.com/office/officeart/2005/8/layout/process4"/>
    <dgm:cxn modelId="{559F62D2-8433-4A25-8656-AF5915EAD472}" type="presParOf" srcId="{3644CC04-53A6-4E2D-8660-603349C8F33B}" destId="{C445BCAD-287C-4C6E-BBC8-8904930F9E28}" srcOrd="2" destOrd="0" presId="urn:microsoft.com/office/officeart/2005/8/layout/process4"/>
    <dgm:cxn modelId="{BD81979F-1E05-4FA4-9137-B2A064842B77}" type="presParOf" srcId="{C445BCAD-287C-4C6E-BBC8-8904930F9E28}" destId="{9FB9B703-1823-4812-B8D0-6C2B157EB30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79AD47-9835-4AF8-A553-2DBA4D0E544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0120D6-6718-474C-92A1-6F68EA5ECE6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Implementing the remaining features.</a:t>
          </a:r>
          <a:endParaRPr lang="en-US"/>
        </a:p>
      </dgm:t>
    </dgm:pt>
    <dgm:pt modelId="{CF759D4B-4E83-4A9E-BF9F-C7BCA28F0E29}" type="parTrans" cxnId="{33EFC46E-43BC-45B0-95E7-3201945D9A05}">
      <dgm:prSet/>
      <dgm:spPr/>
      <dgm:t>
        <a:bodyPr/>
        <a:lstStyle/>
        <a:p>
          <a:endParaRPr lang="en-US"/>
        </a:p>
      </dgm:t>
    </dgm:pt>
    <dgm:pt modelId="{4D04183C-F939-4EAF-8514-A64B2092A8AE}" type="sibTrans" cxnId="{33EFC46E-43BC-45B0-95E7-3201945D9A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B5ECA06-13E6-425E-8B96-B96A480855D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Cloudinary setup and integration with server.</a:t>
          </a:r>
          <a:endParaRPr lang="en-US"/>
        </a:p>
      </dgm:t>
    </dgm:pt>
    <dgm:pt modelId="{A9DF924C-05F2-4E3F-B83B-F0F21CEC50A2}" type="parTrans" cxnId="{CAEC0841-0D8C-48B7-ADA6-2F99AD7DD79F}">
      <dgm:prSet/>
      <dgm:spPr/>
      <dgm:t>
        <a:bodyPr/>
        <a:lstStyle/>
        <a:p>
          <a:endParaRPr lang="en-US"/>
        </a:p>
      </dgm:t>
    </dgm:pt>
    <dgm:pt modelId="{B0D8DD5F-E44F-4CF0-9D9C-ADE9B25B0B7E}" type="sibTrans" cxnId="{CAEC0841-0D8C-48B7-ADA6-2F99AD7DD79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6F9EF18-C38C-4070-8673-9CE536EAAA8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Implementing WebScrapper for other websites.</a:t>
          </a:r>
          <a:endParaRPr lang="en-US"/>
        </a:p>
      </dgm:t>
    </dgm:pt>
    <dgm:pt modelId="{F15AD3B2-630A-415E-B757-C3CE0F6013EC}" type="parTrans" cxnId="{8743C451-3D0F-43E3-8AD2-8610B9A74B22}">
      <dgm:prSet/>
      <dgm:spPr/>
      <dgm:t>
        <a:bodyPr/>
        <a:lstStyle/>
        <a:p>
          <a:endParaRPr lang="en-US"/>
        </a:p>
      </dgm:t>
    </dgm:pt>
    <dgm:pt modelId="{A8F315F9-1CD2-4044-BD89-9D82DB9D0537}" type="sibTrans" cxnId="{8743C451-3D0F-43E3-8AD2-8610B9A74B2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85B29EF-86D7-44B8-B7B9-E9166B215BB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API integration.</a:t>
          </a:r>
          <a:endParaRPr lang="en-US"/>
        </a:p>
      </dgm:t>
    </dgm:pt>
    <dgm:pt modelId="{0DA9448C-7C5E-40CC-8BA3-06AE3F42FB2A}" type="parTrans" cxnId="{7C794554-E3FE-4E28-8911-62938410394A}">
      <dgm:prSet/>
      <dgm:spPr/>
      <dgm:t>
        <a:bodyPr/>
        <a:lstStyle/>
        <a:p>
          <a:endParaRPr lang="en-US"/>
        </a:p>
      </dgm:t>
    </dgm:pt>
    <dgm:pt modelId="{0FB4B0F2-C4D4-469B-97D0-3D7F8FEE60E5}" type="sibTrans" cxnId="{7C794554-E3FE-4E28-8911-62938410394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AC24026-C335-4EF0-A305-396ABD30D15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Configuring servers for sending emails.</a:t>
          </a:r>
          <a:endParaRPr lang="en-US"/>
        </a:p>
      </dgm:t>
    </dgm:pt>
    <dgm:pt modelId="{5FD73863-460E-4FC0-AFB5-57FC3C9C275F}" type="parTrans" cxnId="{A97E4611-F446-4BC1-BCCD-C561EE48674B}">
      <dgm:prSet/>
      <dgm:spPr/>
      <dgm:t>
        <a:bodyPr/>
        <a:lstStyle/>
        <a:p>
          <a:endParaRPr lang="en-US"/>
        </a:p>
      </dgm:t>
    </dgm:pt>
    <dgm:pt modelId="{D56B8403-085F-481F-9193-CB1C31545572}" type="sibTrans" cxnId="{A97E4611-F446-4BC1-BCCD-C561EE48674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FF620E5-8C85-41E3-BB31-02997ABDBA5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Code Testing.</a:t>
          </a:r>
          <a:endParaRPr lang="en-US"/>
        </a:p>
      </dgm:t>
    </dgm:pt>
    <dgm:pt modelId="{8AE06C71-DB1E-4E6B-A93A-C4219660BEA5}" type="parTrans" cxnId="{156BFCD8-B411-4ADE-8724-BA9A56CEBD99}">
      <dgm:prSet/>
      <dgm:spPr/>
      <dgm:t>
        <a:bodyPr/>
        <a:lstStyle/>
        <a:p>
          <a:endParaRPr lang="en-US"/>
        </a:p>
      </dgm:t>
    </dgm:pt>
    <dgm:pt modelId="{12829F37-83ED-4CD8-AA6B-8DD6FADDEB94}" type="sibTrans" cxnId="{156BFCD8-B411-4ADE-8724-BA9A56CEBD99}">
      <dgm:prSet/>
      <dgm:spPr/>
      <dgm:t>
        <a:bodyPr/>
        <a:lstStyle/>
        <a:p>
          <a:endParaRPr lang="en-US"/>
        </a:p>
      </dgm:t>
    </dgm:pt>
    <dgm:pt modelId="{29C64206-9DD3-41B0-A3AE-B514DF19776D}" type="pres">
      <dgm:prSet presAssocID="{6B79AD47-9835-4AF8-A553-2DBA4D0E5446}" presName="root" presStyleCnt="0">
        <dgm:presLayoutVars>
          <dgm:dir/>
          <dgm:resizeHandles val="exact"/>
        </dgm:presLayoutVars>
      </dgm:prSet>
      <dgm:spPr/>
    </dgm:pt>
    <dgm:pt modelId="{506B1F99-64CD-44FF-A9BF-64105C49D0E8}" type="pres">
      <dgm:prSet presAssocID="{6B79AD47-9835-4AF8-A553-2DBA4D0E5446}" presName="container" presStyleCnt="0">
        <dgm:presLayoutVars>
          <dgm:dir/>
          <dgm:resizeHandles val="exact"/>
        </dgm:presLayoutVars>
      </dgm:prSet>
      <dgm:spPr/>
    </dgm:pt>
    <dgm:pt modelId="{44A44714-DE46-4589-AB71-A45EBEB7ED5D}" type="pres">
      <dgm:prSet presAssocID="{900120D6-6718-474C-92A1-6F68EA5ECE65}" presName="compNode" presStyleCnt="0"/>
      <dgm:spPr/>
    </dgm:pt>
    <dgm:pt modelId="{6BD0949B-7DA4-4A26-85C9-76D808EE6FDF}" type="pres">
      <dgm:prSet presAssocID="{900120D6-6718-474C-92A1-6F68EA5ECE65}" presName="iconBgRect" presStyleLbl="bgShp" presStyleIdx="0" presStyleCnt="6"/>
      <dgm:spPr/>
    </dgm:pt>
    <dgm:pt modelId="{CC7A7DD5-3428-4E03-862F-20BD1C60F9FA}" type="pres">
      <dgm:prSet presAssocID="{900120D6-6718-474C-92A1-6F68EA5ECE6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9413594-C707-4C99-A8A7-9BDC10CD6910}" type="pres">
      <dgm:prSet presAssocID="{900120D6-6718-474C-92A1-6F68EA5ECE65}" presName="spaceRect" presStyleCnt="0"/>
      <dgm:spPr/>
    </dgm:pt>
    <dgm:pt modelId="{C8FEF402-22C1-4180-B55A-B1DE9FB70ABC}" type="pres">
      <dgm:prSet presAssocID="{900120D6-6718-474C-92A1-6F68EA5ECE65}" presName="textRect" presStyleLbl="revTx" presStyleIdx="0" presStyleCnt="6">
        <dgm:presLayoutVars>
          <dgm:chMax val="1"/>
          <dgm:chPref val="1"/>
        </dgm:presLayoutVars>
      </dgm:prSet>
      <dgm:spPr/>
    </dgm:pt>
    <dgm:pt modelId="{47CC02AF-8E0D-4E0C-8DD8-1D0C31257A91}" type="pres">
      <dgm:prSet presAssocID="{4D04183C-F939-4EAF-8514-A64B2092A8AE}" presName="sibTrans" presStyleLbl="sibTrans2D1" presStyleIdx="0" presStyleCnt="0"/>
      <dgm:spPr/>
    </dgm:pt>
    <dgm:pt modelId="{BD90E223-2F58-4C66-9809-29F3330CF2AC}" type="pres">
      <dgm:prSet presAssocID="{4B5ECA06-13E6-425E-8B96-B96A480855D1}" presName="compNode" presStyleCnt="0"/>
      <dgm:spPr/>
    </dgm:pt>
    <dgm:pt modelId="{A3E88542-3518-4428-B168-A6843ABD7849}" type="pres">
      <dgm:prSet presAssocID="{4B5ECA06-13E6-425E-8B96-B96A480855D1}" presName="iconBgRect" presStyleLbl="bgShp" presStyleIdx="1" presStyleCnt="6"/>
      <dgm:spPr/>
    </dgm:pt>
    <dgm:pt modelId="{12483985-0A40-4D5A-A144-5305FEC06675}" type="pres">
      <dgm:prSet presAssocID="{4B5ECA06-13E6-425E-8B96-B96A480855D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10EEA10-423F-46DE-8425-52F9994FAED6}" type="pres">
      <dgm:prSet presAssocID="{4B5ECA06-13E6-425E-8B96-B96A480855D1}" presName="spaceRect" presStyleCnt="0"/>
      <dgm:spPr/>
    </dgm:pt>
    <dgm:pt modelId="{4EC9A582-35A0-4EC7-8B89-F755C994085E}" type="pres">
      <dgm:prSet presAssocID="{4B5ECA06-13E6-425E-8B96-B96A480855D1}" presName="textRect" presStyleLbl="revTx" presStyleIdx="1" presStyleCnt="6">
        <dgm:presLayoutVars>
          <dgm:chMax val="1"/>
          <dgm:chPref val="1"/>
        </dgm:presLayoutVars>
      </dgm:prSet>
      <dgm:spPr/>
    </dgm:pt>
    <dgm:pt modelId="{F7ACB2F8-FD79-4104-833A-B3852F34200E}" type="pres">
      <dgm:prSet presAssocID="{B0D8DD5F-E44F-4CF0-9D9C-ADE9B25B0B7E}" presName="sibTrans" presStyleLbl="sibTrans2D1" presStyleIdx="0" presStyleCnt="0"/>
      <dgm:spPr/>
    </dgm:pt>
    <dgm:pt modelId="{4BD01144-5BA1-40C2-BDD5-3205302E13A5}" type="pres">
      <dgm:prSet presAssocID="{26F9EF18-C38C-4070-8673-9CE536EAAA84}" presName="compNode" presStyleCnt="0"/>
      <dgm:spPr/>
    </dgm:pt>
    <dgm:pt modelId="{687A2107-17D4-4A71-9954-723C91B44FBD}" type="pres">
      <dgm:prSet presAssocID="{26F9EF18-C38C-4070-8673-9CE536EAAA84}" presName="iconBgRect" presStyleLbl="bgShp" presStyleIdx="2" presStyleCnt="6"/>
      <dgm:spPr/>
    </dgm:pt>
    <dgm:pt modelId="{357E593D-4148-428C-AC99-B070418B55A9}" type="pres">
      <dgm:prSet presAssocID="{26F9EF18-C38C-4070-8673-9CE536EAAA8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C36D102-3730-4A75-A763-358F8BEF7ED6}" type="pres">
      <dgm:prSet presAssocID="{26F9EF18-C38C-4070-8673-9CE536EAAA84}" presName="spaceRect" presStyleCnt="0"/>
      <dgm:spPr/>
    </dgm:pt>
    <dgm:pt modelId="{D3D71D72-08F0-450F-A761-3DCD3E8EF097}" type="pres">
      <dgm:prSet presAssocID="{26F9EF18-C38C-4070-8673-9CE536EAAA84}" presName="textRect" presStyleLbl="revTx" presStyleIdx="2" presStyleCnt="6">
        <dgm:presLayoutVars>
          <dgm:chMax val="1"/>
          <dgm:chPref val="1"/>
        </dgm:presLayoutVars>
      </dgm:prSet>
      <dgm:spPr/>
    </dgm:pt>
    <dgm:pt modelId="{AAD8DAE5-AD5C-4543-B984-0931723428A2}" type="pres">
      <dgm:prSet presAssocID="{A8F315F9-1CD2-4044-BD89-9D82DB9D0537}" presName="sibTrans" presStyleLbl="sibTrans2D1" presStyleIdx="0" presStyleCnt="0"/>
      <dgm:spPr/>
    </dgm:pt>
    <dgm:pt modelId="{7898B027-7216-4607-B62F-70FAD5BDB61B}" type="pres">
      <dgm:prSet presAssocID="{085B29EF-86D7-44B8-B7B9-E9166B215BB9}" presName="compNode" presStyleCnt="0"/>
      <dgm:spPr/>
    </dgm:pt>
    <dgm:pt modelId="{07FE24BE-F42B-4565-8342-A53B12B8805C}" type="pres">
      <dgm:prSet presAssocID="{085B29EF-86D7-44B8-B7B9-E9166B215BB9}" presName="iconBgRect" presStyleLbl="bgShp" presStyleIdx="3" presStyleCnt="6"/>
      <dgm:spPr/>
    </dgm:pt>
    <dgm:pt modelId="{C362ACAF-A3FA-4F2B-81EA-49242FBD13E5}" type="pres">
      <dgm:prSet presAssocID="{085B29EF-86D7-44B8-B7B9-E9166B215BB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96F8787-D9F7-4587-B6D9-1F182F6970E6}" type="pres">
      <dgm:prSet presAssocID="{085B29EF-86D7-44B8-B7B9-E9166B215BB9}" presName="spaceRect" presStyleCnt="0"/>
      <dgm:spPr/>
    </dgm:pt>
    <dgm:pt modelId="{E8315D25-FF2D-428F-BA33-90A44C3534CD}" type="pres">
      <dgm:prSet presAssocID="{085B29EF-86D7-44B8-B7B9-E9166B215BB9}" presName="textRect" presStyleLbl="revTx" presStyleIdx="3" presStyleCnt="6">
        <dgm:presLayoutVars>
          <dgm:chMax val="1"/>
          <dgm:chPref val="1"/>
        </dgm:presLayoutVars>
      </dgm:prSet>
      <dgm:spPr/>
    </dgm:pt>
    <dgm:pt modelId="{4D57AEB7-FE11-46CC-8DFE-41493D28DC58}" type="pres">
      <dgm:prSet presAssocID="{0FB4B0F2-C4D4-469B-97D0-3D7F8FEE60E5}" presName="sibTrans" presStyleLbl="sibTrans2D1" presStyleIdx="0" presStyleCnt="0"/>
      <dgm:spPr/>
    </dgm:pt>
    <dgm:pt modelId="{D2DFDC0B-9778-4FC3-9844-6B16E58D4FAC}" type="pres">
      <dgm:prSet presAssocID="{5AC24026-C335-4EF0-A305-396ABD30D15E}" presName="compNode" presStyleCnt="0"/>
      <dgm:spPr/>
    </dgm:pt>
    <dgm:pt modelId="{24675BFB-AC9A-424B-9C61-E18B845AE09A}" type="pres">
      <dgm:prSet presAssocID="{5AC24026-C335-4EF0-A305-396ABD30D15E}" presName="iconBgRect" presStyleLbl="bgShp" presStyleIdx="4" presStyleCnt="6"/>
      <dgm:spPr/>
    </dgm:pt>
    <dgm:pt modelId="{65ABA4D3-691C-4E42-AB8B-41FBB5D5B129}" type="pres">
      <dgm:prSet presAssocID="{5AC24026-C335-4EF0-A305-396ABD30D15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E1A1495D-F036-49BF-B624-FC80E9B7F332}" type="pres">
      <dgm:prSet presAssocID="{5AC24026-C335-4EF0-A305-396ABD30D15E}" presName="spaceRect" presStyleCnt="0"/>
      <dgm:spPr/>
    </dgm:pt>
    <dgm:pt modelId="{567A0517-275C-432D-93BA-B29376265254}" type="pres">
      <dgm:prSet presAssocID="{5AC24026-C335-4EF0-A305-396ABD30D15E}" presName="textRect" presStyleLbl="revTx" presStyleIdx="4" presStyleCnt="6">
        <dgm:presLayoutVars>
          <dgm:chMax val="1"/>
          <dgm:chPref val="1"/>
        </dgm:presLayoutVars>
      </dgm:prSet>
      <dgm:spPr/>
    </dgm:pt>
    <dgm:pt modelId="{8C2716FB-0746-4BD7-B6B2-86A11E88ADA4}" type="pres">
      <dgm:prSet presAssocID="{D56B8403-085F-481F-9193-CB1C31545572}" presName="sibTrans" presStyleLbl="sibTrans2D1" presStyleIdx="0" presStyleCnt="0"/>
      <dgm:spPr/>
    </dgm:pt>
    <dgm:pt modelId="{7B7F091E-CE15-401E-9D5E-8E550D096186}" type="pres">
      <dgm:prSet presAssocID="{6FF620E5-8C85-41E3-BB31-02997ABDBA54}" presName="compNode" presStyleCnt="0"/>
      <dgm:spPr/>
    </dgm:pt>
    <dgm:pt modelId="{E9634560-7EBC-40DA-B767-91DF11F70BA0}" type="pres">
      <dgm:prSet presAssocID="{6FF620E5-8C85-41E3-BB31-02997ABDBA54}" presName="iconBgRect" presStyleLbl="bgShp" presStyleIdx="5" presStyleCnt="6"/>
      <dgm:spPr/>
    </dgm:pt>
    <dgm:pt modelId="{828755EE-8A48-4E66-B2EB-4752DA08D340}" type="pres">
      <dgm:prSet presAssocID="{6FF620E5-8C85-41E3-BB31-02997ABDBA5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C2AC2CCE-116E-4D70-87FA-76F1CFBC6B7B}" type="pres">
      <dgm:prSet presAssocID="{6FF620E5-8C85-41E3-BB31-02997ABDBA54}" presName="spaceRect" presStyleCnt="0"/>
      <dgm:spPr/>
    </dgm:pt>
    <dgm:pt modelId="{48ACC373-D256-4224-AADF-CE2B1AC5A560}" type="pres">
      <dgm:prSet presAssocID="{6FF620E5-8C85-41E3-BB31-02997ABDBA5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97E4611-F446-4BC1-BCCD-C561EE48674B}" srcId="{6B79AD47-9835-4AF8-A553-2DBA4D0E5446}" destId="{5AC24026-C335-4EF0-A305-396ABD30D15E}" srcOrd="4" destOrd="0" parTransId="{5FD73863-460E-4FC0-AFB5-57FC3C9C275F}" sibTransId="{D56B8403-085F-481F-9193-CB1C31545572}"/>
    <dgm:cxn modelId="{D9A05F17-DC79-47D1-A0B3-41628843E89B}" type="presOf" srcId="{4D04183C-F939-4EAF-8514-A64B2092A8AE}" destId="{47CC02AF-8E0D-4E0C-8DD8-1D0C31257A91}" srcOrd="0" destOrd="0" presId="urn:microsoft.com/office/officeart/2018/2/layout/IconCircleList"/>
    <dgm:cxn modelId="{E1CCD217-4109-468E-85FC-CEA2F4F95865}" type="presOf" srcId="{900120D6-6718-474C-92A1-6F68EA5ECE65}" destId="{C8FEF402-22C1-4180-B55A-B1DE9FB70ABC}" srcOrd="0" destOrd="0" presId="urn:microsoft.com/office/officeart/2018/2/layout/IconCircleList"/>
    <dgm:cxn modelId="{7032C31A-C95E-420C-8C5C-13C8CB746E7A}" type="presOf" srcId="{085B29EF-86D7-44B8-B7B9-E9166B215BB9}" destId="{E8315D25-FF2D-428F-BA33-90A44C3534CD}" srcOrd="0" destOrd="0" presId="urn:microsoft.com/office/officeart/2018/2/layout/IconCircleList"/>
    <dgm:cxn modelId="{A119C71E-5B26-46E0-8FD3-AB5DFA7F2A7E}" type="presOf" srcId="{6FF620E5-8C85-41E3-BB31-02997ABDBA54}" destId="{48ACC373-D256-4224-AADF-CE2B1AC5A560}" srcOrd="0" destOrd="0" presId="urn:microsoft.com/office/officeart/2018/2/layout/IconCircleList"/>
    <dgm:cxn modelId="{CADE8B5F-BFFF-4859-A952-464613A5768E}" type="presOf" srcId="{4B5ECA06-13E6-425E-8B96-B96A480855D1}" destId="{4EC9A582-35A0-4EC7-8B89-F755C994085E}" srcOrd="0" destOrd="0" presId="urn:microsoft.com/office/officeart/2018/2/layout/IconCircleList"/>
    <dgm:cxn modelId="{CAEC0841-0D8C-48B7-ADA6-2F99AD7DD79F}" srcId="{6B79AD47-9835-4AF8-A553-2DBA4D0E5446}" destId="{4B5ECA06-13E6-425E-8B96-B96A480855D1}" srcOrd="1" destOrd="0" parTransId="{A9DF924C-05F2-4E3F-B83B-F0F21CEC50A2}" sibTransId="{B0D8DD5F-E44F-4CF0-9D9C-ADE9B25B0B7E}"/>
    <dgm:cxn modelId="{2071C666-AC7C-4710-BE9A-25C0A3DAEAC4}" type="presOf" srcId="{0FB4B0F2-C4D4-469B-97D0-3D7F8FEE60E5}" destId="{4D57AEB7-FE11-46CC-8DFE-41493D28DC58}" srcOrd="0" destOrd="0" presId="urn:microsoft.com/office/officeart/2018/2/layout/IconCircleList"/>
    <dgm:cxn modelId="{33EFC46E-43BC-45B0-95E7-3201945D9A05}" srcId="{6B79AD47-9835-4AF8-A553-2DBA4D0E5446}" destId="{900120D6-6718-474C-92A1-6F68EA5ECE65}" srcOrd="0" destOrd="0" parTransId="{CF759D4B-4E83-4A9E-BF9F-C7BCA28F0E29}" sibTransId="{4D04183C-F939-4EAF-8514-A64B2092A8AE}"/>
    <dgm:cxn modelId="{8743C451-3D0F-43E3-8AD2-8610B9A74B22}" srcId="{6B79AD47-9835-4AF8-A553-2DBA4D0E5446}" destId="{26F9EF18-C38C-4070-8673-9CE536EAAA84}" srcOrd="2" destOrd="0" parTransId="{F15AD3B2-630A-415E-B757-C3CE0F6013EC}" sibTransId="{A8F315F9-1CD2-4044-BD89-9D82DB9D0537}"/>
    <dgm:cxn modelId="{7C794554-E3FE-4E28-8911-62938410394A}" srcId="{6B79AD47-9835-4AF8-A553-2DBA4D0E5446}" destId="{085B29EF-86D7-44B8-B7B9-E9166B215BB9}" srcOrd="3" destOrd="0" parTransId="{0DA9448C-7C5E-40CC-8BA3-06AE3F42FB2A}" sibTransId="{0FB4B0F2-C4D4-469B-97D0-3D7F8FEE60E5}"/>
    <dgm:cxn modelId="{ADA1D68E-D890-489E-AB29-29C15F4CD70C}" type="presOf" srcId="{D56B8403-085F-481F-9193-CB1C31545572}" destId="{8C2716FB-0746-4BD7-B6B2-86A11E88ADA4}" srcOrd="0" destOrd="0" presId="urn:microsoft.com/office/officeart/2018/2/layout/IconCircleList"/>
    <dgm:cxn modelId="{6E650FB4-347D-4336-AEFF-19CAB9995F93}" type="presOf" srcId="{B0D8DD5F-E44F-4CF0-9D9C-ADE9B25B0B7E}" destId="{F7ACB2F8-FD79-4104-833A-B3852F34200E}" srcOrd="0" destOrd="0" presId="urn:microsoft.com/office/officeart/2018/2/layout/IconCircleList"/>
    <dgm:cxn modelId="{591013BD-4B1F-4F01-96CF-6B3B2ECF0D76}" type="presOf" srcId="{6B79AD47-9835-4AF8-A553-2DBA4D0E5446}" destId="{29C64206-9DD3-41B0-A3AE-B514DF19776D}" srcOrd="0" destOrd="0" presId="urn:microsoft.com/office/officeart/2018/2/layout/IconCircleList"/>
    <dgm:cxn modelId="{7A92CACE-DB71-46C9-97EC-631F89904B18}" type="presOf" srcId="{26F9EF18-C38C-4070-8673-9CE536EAAA84}" destId="{D3D71D72-08F0-450F-A761-3DCD3E8EF097}" srcOrd="0" destOrd="0" presId="urn:microsoft.com/office/officeart/2018/2/layout/IconCircleList"/>
    <dgm:cxn modelId="{BCC105D0-468A-4FE8-8650-C7B6760A6979}" type="presOf" srcId="{5AC24026-C335-4EF0-A305-396ABD30D15E}" destId="{567A0517-275C-432D-93BA-B29376265254}" srcOrd="0" destOrd="0" presId="urn:microsoft.com/office/officeart/2018/2/layout/IconCircleList"/>
    <dgm:cxn modelId="{D6AAC7D1-0D43-4AC5-A30A-BCCA651C66D6}" type="presOf" srcId="{A8F315F9-1CD2-4044-BD89-9D82DB9D0537}" destId="{AAD8DAE5-AD5C-4543-B984-0931723428A2}" srcOrd="0" destOrd="0" presId="urn:microsoft.com/office/officeart/2018/2/layout/IconCircleList"/>
    <dgm:cxn modelId="{156BFCD8-B411-4ADE-8724-BA9A56CEBD99}" srcId="{6B79AD47-9835-4AF8-A553-2DBA4D0E5446}" destId="{6FF620E5-8C85-41E3-BB31-02997ABDBA54}" srcOrd="5" destOrd="0" parTransId="{8AE06C71-DB1E-4E6B-A93A-C4219660BEA5}" sibTransId="{12829F37-83ED-4CD8-AA6B-8DD6FADDEB94}"/>
    <dgm:cxn modelId="{7309B4E5-957D-4354-9662-E07A66B1026E}" type="presParOf" srcId="{29C64206-9DD3-41B0-A3AE-B514DF19776D}" destId="{506B1F99-64CD-44FF-A9BF-64105C49D0E8}" srcOrd="0" destOrd="0" presId="urn:microsoft.com/office/officeart/2018/2/layout/IconCircleList"/>
    <dgm:cxn modelId="{4FF82050-A5F1-4671-947F-09DE8CC888B3}" type="presParOf" srcId="{506B1F99-64CD-44FF-A9BF-64105C49D0E8}" destId="{44A44714-DE46-4589-AB71-A45EBEB7ED5D}" srcOrd="0" destOrd="0" presId="urn:microsoft.com/office/officeart/2018/2/layout/IconCircleList"/>
    <dgm:cxn modelId="{81A3A7AE-9A96-425C-B428-3B54ADD343D8}" type="presParOf" srcId="{44A44714-DE46-4589-AB71-A45EBEB7ED5D}" destId="{6BD0949B-7DA4-4A26-85C9-76D808EE6FDF}" srcOrd="0" destOrd="0" presId="urn:microsoft.com/office/officeart/2018/2/layout/IconCircleList"/>
    <dgm:cxn modelId="{D30551B9-8B89-40D8-9CF5-8D5A45A60B1F}" type="presParOf" srcId="{44A44714-DE46-4589-AB71-A45EBEB7ED5D}" destId="{CC7A7DD5-3428-4E03-862F-20BD1C60F9FA}" srcOrd="1" destOrd="0" presId="urn:microsoft.com/office/officeart/2018/2/layout/IconCircleList"/>
    <dgm:cxn modelId="{5DC992CD-D7DC-4D47-A662-502427D8A67A}" type="presParOf" srcId="{44A44714-DE46-4589-AB71-A45EBEB7ED5D}" destId="{89413594-C707-4C99-A8A7-9BDC10CD6910}" srcOrd="2" destOrd="0" presId="urn:microsoft.com/office/officeart/2018/2/layout/IconCircleList"/>
    <dgm:cxn modelId="{81618E84-AFF2-49F3-9F36-0E14CA6A7419}" type="presParOf" srcId="{44A44714-DE46-4589-AB71-A45EBEB7ED5D}" destId="{C8FEF402-22C1-4180-B55A-B1DE9FB70ABC}" srcOrd="3" destOrd="0" presId="urn:microsoft.com/office/officeart/2018/2/layout/IconCircleList"/>
    <dgm:cxn modelId="{198D2A5C-3C75-4656-8A1A-4709776D6288}" type="presParOf" srcId="{506B1F99-64CD-44FF-A9BF-64105C49D0E8}" destId="{47CC02AF-8E0D-4E0C-8DD8-1D0C31257A91}" srcOrd="1" destOrd="0" presId="urn:microsoft.com/office/officeart/2018/2/layout/IconCircleList"/>
    <dgm:cxn modelId="{A9BEB64C-288C-4942-ABC2-E9E0CCF1D30E}" type="presParOf" srcId="{506B1F99-64CD-44FF-A9BF-64105C49D0E8}" destId="{BD90E223-2F58-4C66-9809-29F3330CF2AC}" srcOrd="2" destOrd="0" presId="urn:microsoft.com/office/officeart/2018/2/layout/IconCircleList"/>
    <dgm:cxn modelId="{D9B8684F-591F-4B15-8E9D-E8D893F3B485}" type="presParOf" srcId="{BD90E223-2F58-4C66-9809-29F3330CF2AC}" destId="{A3E88542-3518-4428-B168-A6843ABD7849}" srcOrd="0" destOrd="0" presId="urn:microsoft.com/office/officeart/2018/2/layout/IconCircleList"/>
    <dgm:cxn modelId="{D5C81E1B-844E-4CE3-BD23-37716765207E}" type="presParOf" srcId="{BD90E223-2F58-4C66-9809-29F3330CF2AC}" destId="{12483985-0A40-4D5A-A144-5305FEC06675}" srcOrd="1" destOrd="0" presId="urn:microsoft.com/office/officeart/2018/2/layout/IconCircleList"/>
    <dgm:cxn modelId="{C28F45F7-A45D-4C3A-A25A-6634E2341FF0}" type="presParOf" srcId="{BD90E223-2F58-4C66-9809-29F3330CF2AC}" destId="{910EEA10-423F-46DE-8425-52F9994FAED6}" srcOrd="2" destOrd="0" presId="urn:microsoft.com/office/officeart/2018/2/layout/IconCircleList"/>
    <dgm:cxn modelId="{51547283-F0D5-46E9-A15D-2A298C34DA04}" type="presParOf" srcId="{BD90E223-2F58-4C66-9809-29F3330CF2AC}" destId="{4EC9A582-35A0-4EC7-8B89-F755C994085E}" srcOrd="3" destOrd="0" presId="urn:microsoft.com/office/officeart/2018/2/layout/IconCircleList"/>
    <dgm:cxn modelId="{B6BAAE9A-37F4-4AA4-B0CA-CFFC8BEA9415}" type="presParOf" srcId="{506B1F99-64CD-44FF-A9BF-64105C49D0E8}" destId="{F7ACB2F8-FD79-4104-833A-B3852F34200E}" srcOrd="3" destOrd="0" presId="urn:microsoft.com/office/officeart/2018/2/layout/IconCircleList"/>
    <dgm:cxn modelId="{A63F2D5D-0451-4782-9D05-CCA5FE70C7A9}" type="presParOf" srcId="{506B1F99-64CD-44FF-A9BF-64105C49D0E8}" destId="{4BD01144-5BA1-40C2-BDD5-3205302E13A5}" srcOrd="4" destOrd="0" presId="urn:microsoft.com/office/officeart/2018/2/layout/IconCircleList"/>
    <dgm:cxn modelId="{B38DB94D-F838-4F93-89E2-1D131E12EA93}" type="presParOf" srcId="{4BD01144-5BA1-40C2-BDD5-3205302E13A5}" destId="{687A2107-17D4-4A71-9954-723C91B44FBD}" srcOrd="0" destOrd="0" presId="urn:microsoft.com/office/officeart/2018/2/layout/IconCircleList"/>
    <dgm:cxn modelId="{D907C9C4-5421-45ED-90BC-F654EF620865}" type="presParOf" srcId="{4BD01144-5BA1-40C2-BDD5-3205302E13A5}" destId="{357E593D-4148-428C-AC99-B070418B55A9}" srcOrd="1" destOrd="0" presId="urn:microsoft.com/office/officeart/2018/2/layout/IconCircleList"/>
    <dgm:cxn modelId="{E3CACF02-9B1A-4211-B317-0344CE8802EE}" type="presParOf" srcId="{4BD01144-5BA1-40C2-BDD5-3205302E13A5}" destId="{7C36D102-3730-4A75-A763-358F8BEF7ED6}" srcOrd="2" destOrd="0" presId="urn:microsoft.com/office/officeart/2018/2/layout/IconCircleList"/>
    <dgm:cxn modelId="{596CE69C-E404-45F7-9E45-990C00814F94}" type="presParOf" srcId="{4BD01144-5BA1-40C2-BDD5-3205302E13A5}" destId="{D3D71D72-08F0-450F-A761-3DCD3E8EF097}" srcOrd="3" destOrd="0" presId="urn:microsoft.com/office/officeart/2018/2/layout/IconCircleList"/>
    <dgm:cxn modelId="{8E3542A3-5B22-45FB-892F-CE7A76A88D1D}" type="presParOf" srcId="{506B1F99-64CD-44FF-A9BF-64105C49D0E8}" destId="{AAD8DAE5-AD5C-4543-B984-0931723428A2}" srcOrd="5" destOrd="0" presId="urn:microsoft.com/office/officeart/2018/2/layout/IconCircleList"/>
    <dgm:cxn modelId="{B4B0910A-EE37-48F1-BC3A-15982290D81A}" type="presParOf" srcId="{506B1F99-64CD-44FF-A9BF-64105C49D0E8}" destId="{7898B027-7216-4607-B62F-70FAD5BDB61B}" srcOrd="6" destOrd="0" presId="urn:microsoft.com/office/officeart/2018/2/layout/IconCircleList"/>
    <dgm:cxn modelId="{E9A323E1-638D-45FD-B2DD-F1A9BAFE6116}" type="presParOf" srcId="{7898B027-7216-4607-B62F-70FAD5BDB61B}" destId="{07FE24BE-F42B-4565-8342-A53B12B8805C}" srcOrd="0" destOrd="0" presId="urn:microsoft.com/office/officeart/2018/2/layout/IconCircleList"/>
    <dgm:cxn modelId="{8E5DFD11-F8BB-46D3-89F1-7F8607A4253D}" type="presParOf" srcId="{7898B027-7216-4607-B62F-70FAD5BDB61B}" destId="{C362ACAF-A3FA-4F2B-81EA-49242FBD13E5}" srcOrd="1" destOrd="0" presId="urn:microsoft.com/office/officeart/2018/2/layout/IconCircleList"/>
    <dgm:cxn modelId="{8A57AA1A-762A-4241-829A-62A205EE34B5}" type="presParOf" srcId="{7898B027-7216-4607-B62F-70FAD5BDB61B}" destId="{C96F8787-D9F7-4587-B6D9-1F182F6970E6}" srcOrd="2" destOrd="0" presId="urn:microsoft.com/office/officeart/2018/2/layout/IconCircleList"/>
    <dgm:cxn modelId="{741E41C9-58CE-4D1C-A613-C803E4DC2BF5}" type="presParOf" srcId="{7898B027-7216-4607-B62F-70FAD5BDB61B}" destId="{E8315D25-FF2D-428F-BA33-90A44C3534CD}" srcOrd="3" destOrd="0" presId="urn:microsoft.com/office/officeart/2018/2/layout/IconCircleList"/>
    <dgm:cxn modelId="{13920083-D1B9-4B42-AC8D-8F6698A9CCFF}" type="presParOf" srcId="{506B1F99-64CD-44FF-A9BF-64105C49D0E8}" destId="{4D57AEB7-FE11-46CC-8DFE-41493D28DC58}" srcOrd="7" destOrd="0" presId="urn:microsoft.com/office/officeart/2018/2/layout/IconCircleList"/>
    <dgm:cxn modelId="{CC02E794-F213-4151-8B09-E948233A3AC5}" type="presParOf" srcId="{506B1F99-64CD-44FF-A9BF-64105C49D0E8}" destId="{D2DFDC0B-9778-4FC3-9844-6B16E58D4FAC}" srcOrd="8" destOrd="0" presId="urn:microsoft.com/office/officeart/2018/2/layout/IconCircleList"/>
    <dgm:cxn modelId="{21F359C2-76CD-4CB2-B058-70D4A5219C70}" type="presParOf" srcId="{D2DFDC0B-9778-4FC3-9844-6B16E58D4FAC}" destId="{24675BFB-AC9A-424B-9C61-E18B845AE09A}" srcOrd="0" destOrd="0" presId="urn:microsoft.com/office/officeart/2018/2/layout/IconCircleList"/>
    <dgm:cxn modelId="{0F643183-024C-47D8-AC02-253E1A5CAC64}" type="presParOf" srcId="{D2DFDC0B-9778-4FC3-9844-6B16E58D4FAC}" destId="{65ABA4D3-691C-4E42-AB8B-41FBB5D5B129}" srcOrd="1" destOrd="0" presId="urn:microsoft.com/office/officeart/2018/2/layout/IconCircleList"/>
    <dgm:cxn modelId="{88D88027-F63E-4170-87E5-7F876F82750D}" type="presParOf" srcId="{D2DFDC0B-9778-4FC3-9844-6B16E58D4FAC}" destId="{E1A1495D-F036-49BF-B624-FC80E9B7F332}" srcOrd="2" destOrd="0" presId="urn:microsoft.com/office/officeart/2018/2/layout/IconCircleList"/>
    <dgm:cxn modelId="{CA6A4228-F6DE-4BC3-81B0-00A5C76545B6}" type="presParOf" srcId="{D2DFDC0B-9778-4FC3-9844-6B16E58D4FAC}" destId="{567A0517-275C-432D-93BA-B29376265254}" srcOrd="3" destOrd="0" presId="urn:microsoft.com/office/officeart/2018/2/layout/IconCircleList"/>
    <dgm:cxn modelId="{733E22B3-F235-4976-ABDA-53B6F9CB0D9C}" type="presParOf" srcId="{506B1F99-64CD-44FF-A9BF-64105C49D0E8}" destId="{8C2716FB-0746-4BD7-B6B2-86A11E88ADA4}" srcOrd="9" destOrd="0" presId="urn:microsoft.com/office/officeart/2018/2/layout/IconCircleList"/>
    <dgm:cxn modelId="{28C39801-F7E1-43B8-B1C4-294135A207D4}" type="presParOf" srcId="{506B1F99-64CD-44FF-A9BF-64105C49D0E8}" destId="{7B7F091E-CE15-401E-9D5E-8E550D096186}" srcOrd="10" destOrd="0" presId="urn:microsoft.com/office/officeart/2018/2/layout/IconCircleList"/>
    <dgm:cxn modelId="{4048F306-598D-4E14-8A47-CBED6337158E}" type="presParOf" srcId="{7B7F091E-CE15-401E-9D5E-8E550D096186}" destId="{E9634560-7EBC-40DA-B767-91DF11F70BA0}" srcOrd="0" destOrd="0" presId="urn:microsoft.com/office/officeart/2018/2/layout/IconCircleList"/>
    <dgm:cxn modelId="{608CE9B6-165A-4A40-BDFA-21D403D5FDAD}" type="presParOf" srcId="{7B7F091E-CE15-401E-9D5E-8E550D096186}" destId="{828755EE-8A48-4E66-B2EB-4752DA08D340}" srcOrd="1" destOrd="0" presId="urn:microsoft.com/office/officeart/2018/2/layout/IconCircleList"/>
    <dgm:cxn modelId="{3AC2956C-B93C-4DED-8A99-CC875AF0AA1E}" type="presParOf" srcId="{7B7F091E-CE15-401E-9D5E-8E550D096186}" destId="{C2AC2CCE-116E-4D70-87FA-76F1CFBC6B7B}" srcOrd="2" destOrd="0" presId="urn:microsoft.com/office/officeart/2018/2/layout/IconCircleList"/>
    <dgm:cxn modelId="{9E3CA7BA-A7BC-4363-8B23-10908276C5C9}" type="presParOf" srcId="{7B7F091E-CE15-401E-9D5E-8E550D096186}" destId="{48ACC373-D256-4224-AADF-CE2B1AC5A56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1912F-EA5B-45F4-867A-115FA238E2D9}">
      <dsp:nvSpPr>
        <dsp:cNvPr id="0" name=""/>
        <dsp:cNvSpPr/>
      </dsp:nvSpPr>
      <dsp:spPr>
        <a:xfrm>
          <a:off x="0" y="598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D678A-113D-408D-8940-1EF7E0D8AD40}">
      <dsp:nvSpPr>
        <dsp:cNvPr id="0" name=""/>
        <dsp:cNvSpPr/>
      </dsp:nvSpPr>
      <dsp:spPr>
        <a:xfrm>
          <a:off x="423357" y="315492"/>
          <a:ext cx="769740" cy="7697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78ED3-43E7-4A12-8973-562A836913A4}">
      <dsp:nvSpPr>
        <dsp:cNvPr id="0" name=""/>
        <dsp:cNvSpPr/>
      </dsp:nvSpPr>
      <dsp:spPr>
        <a:xfrm>
          <a:off x="1616455" y="598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Meetings with Client team: 6 </a:t>
          </a:r>
          <a:endParaRPr lang="en-US" sz="2000" kern="1200"/>
        </a:p>
      </dsp:txBody>
      <dsp:txXfrm>
        <a:off x="1616455" y="598"/>
        <a:ext cx="4649555" cy="1399528"/>
      </dsp:txXfrm>
    </dsp:sp>
    <dsp:sp modelId="{B721F819-14DA-4826-9BB9-87A52015789D}">
      <dsp:nvSpPr>
        <dsp:cNvPr id="0" name=""/>
        <dsp:cNvSpPr/>
      </dsp:nvSpPr>
      <dsp:spPr>
        <a:xfrm>
          <a:off x="0" y="1750009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A3AE9-595B-4910-8D03-AC7A0C720E58}">
      <dsp:nvSpPr>
        <dsp:cNvPr id="0" name=""/>
        <dsp:cNvSpPr/>
      </dsp:nvSpPr>
      <dsp:spPr>
        <a:xfrm>
          <a:off x="423357" y="2064903"/>
          <a:ext cx="769740" cy="7697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6D4A7-A00F-4524-BC66-F1B5C2B24F57}">
      <dsp:nvSpPr>
        <dsp:cNvPr id="0" name=""/>
        <dsp:cNvSpPr/>
      </dsp:nvSpPr>
      <dsp:spPr>
        <a:xfrm>
          <a:off x="1616455" y="1750009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Meetings with TA: 3 teams meeting and apart from that we were getting continuous feedback from our TA on teams platform.</a:t>
          </a:r>
          <a:endParaRPr lang="en-US" sz="2000" kern="1200"/>
        </a:p>
      </dsp:txBody>
      <dsp:txXfrm>
        <a:off x="1616455" y="1750009"/>
        <a:ext cx="4649555" cy="1399528"/>
      </dsp:txXfrm>
    </dsp:sp>
    <dsp:sp modelId="{64D8D6BE-4035-4F71-9914-AB973FA0C470}">
      <dsp:nvSpPr>
        <dsp:cNvPr id="0" name=""/>
        <dsp:cNvSpPr/>
      </dsp:nvSpPr>
      <dsp:spPr>
        <a:xfrm>
          <a:off x="0" y="3499420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ABDFE-DB92-4ABE-A5C0-72F13A2E49C3}">
      <dsp:nvSpPr>
        <dsp:cNvPr id="0" name=""/>
        <dsp:cNvSpPr/>
      </dsp:nvSpPr>
      <dsp:spPr>
        <a:xfrm>
          <a:off x="423357" y="3814314"/>
          <a:ext cx="769740" cy="7697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FC2257-E366-4222-AEE4-62C555F3324C}">
      <dsp:nvSpPr>
        <dsp:cNvPr id="0" name=""/>
        <dsp:cNvSpPr/>
      </dsp:nvSpPr>
      <dsp:spPr>
        <a:xfrm>
          <a:off x="1616455" y="3499420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Our internal meetings: 12</a:t>
          </a:r>
          <a:endParaRPr lang="en-US" sz="2000" kern="1200"/>
        </a:p>
      </dsp:txBody>
      <dsp:txXfrm>
        <a:off x="1616455" y="3499420"/>
        <a:ext cx="4649555" cy="1399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5459F-8509-449C-95A1-6C2B2A740D13}">
      <dsp:nvSpPr>
        <dsp:cNvPr id="0" name=""/>
        <dsp:cNvSpPr/>
      </dsp:nvSpPr>
      <dsp:spPr>
        <a:xfrm>
          <a:off x="0" y="0"/>
          <a:ext cx="66963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91BFDF-DC38-4259-8AF7-40D6D631A449}">
      <dsp:nvSpPr>
        <dsp:cNvPr id="0" name=""/>
        <dsp:cNvSpPr/>
      </dsp:nvSpPr>
      <dsp:spPr>
        <a:xfrm>
          <a:off x="0" y="0"/>
          <a:ext cx="1339263" cy="1015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Back-end- </a:t>
          </a:r>
          <a:endParaRPr lang="en-US" sz="2400" kern="1200"/>
        </a:p>
      </dsp:txBody>
      <dsp:txXfrm>
        <a:off x="0" y="0"/>
        <a:ext cx="1339263" cy="1015423"/>
      </dsp:txXfrm>
    </dsp:sp>
    <dsp:sp modelId="{998BD204-0AFC-481E-8A73-B69B1CD0A72E}">
      <dsp:nvSpPr>
        <dsp:cNvPr id="0" name=""/>
        <dsp:cNvSpPr/>
      </dsp:nvSpPr>
      <dsp:spPr>
        <a:xfrm>
          <a:off x="1439708" y="46110"/>
          <a:ext cx="5256608" cy="922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NestJs</a:t>
          </a:r>
          <a:endParaRPr lang="en-US" sz="2200" kern="1200"/>
        </a:p>
      </dsp:txBody>
      <dsp:txXfrm>
        <a:off x="1439708" y="46110"/>
        <a:ext cx="5256608" cy="922210"/>
      </dsp:txXfrm>
    </dsp:sp>
    <dsp:sp modelId="{78B43DE8-42B9-42E5-B85E-5CE48C676E94}">
      <dsp:nvSpPr>
        <dsp:cNvPr id="0" name=""/>
        <dsp:cNvSpPr/>
      </dsp:nvSpPr>
      <dsp:spPr>
        <a:xfrm>
          <a:off x="1339263" y="968320"/>
          <a:ext cx="53570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FF369-0EBD-4937-888D-34C86767D2D0}">
      <dsp:nvSpPr>
        <dsp:cNvPr id="0" name=""/>
        <dsp:cNvSpPr/>
      </dsp:nvSpPr>
      <dsp:spPr>
        <a:xfrm>
          <a:off x="0" y="1015422"/>
          <a:ext cx="66963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06F20-1157-4183-AF00-AA930B06E66A}">
      <dsp:nvSpPr>
        <dsp:cNvPr id="0" name=""/>
        <dsp:cNvSpPr/>
      </dsp:nvSpPr>
      <dsp:spPr>
        <a:xfrm>
          <a:off x="0" y="1015423"/>
          <a:ext cx="1339263" cy="1015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Front-end- </a:t>
          </a:r>
          <a:endParaRPr lang="en-US" sz="2400" kern="1200"/>
        </a:p>
      </dsp:txBody>
      <dsp:txXfrm>
        <a:off x="0" y="1015423"/>
        <a:ext cx="1339263" cy="1015423"/>
      </dsp:txXfrm>
    </dsp:sp>
    <dsp:sp modelId="{E54561AC-955D-4AFF-9AF3-FCD83BEAD59A}">
      <dsp:nvSpPr>
        <dsp:cNvPr id="0" name=""/>
        <dsp:cNvSpPr/>
      </dsp:nvSpPr>
      <dsp:spPr>
        <a:xfrm>
          <a:off x="1439708" y="1061533"/>
          <a:ext cx="5256608" cy="922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ReactJs</a:t>
          </a:r>
          <a:endParaRPr lang="en-US" sz="2200" kern="1200"/>
        </a:p>
      </dsp:txBody>
      <dsp:txXfrm>
        <a:off x="1439708" y="1061533"/>
        <a:ext cx="5256608" cy="922210"/>
      </dsp:txXfrm>
    </dsp:sp>
    <dsp:sp modelId="{7A6399EF-23D4-48DD-9A6C-F864F018ACC6}">
      <dsp:nvSpPr>
        <dsp:cNvPr id="0" name=""/>
        <dsp:cNvSpPr/>
      </dsp:nvSpPr>
      <dsp:spPr>
        <a:xfrm>
          <a:off x="1339263" y="1983743"/>
          <a:ext cx="53570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F536C-42C5-445D-91B7-2FB42F8BCE33}">
      <dsp:nvSpPr>
        <dsp:cNvPr id="0" name=""/>
        <dsp:cNvSpPr/>
      </dsp:nvSpPr>
      <dsp:spPr>
        <a:xfrm>
          <a:off x="0" y="2030845"/>
          <a:ext cx="66963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7A914-B6A7-4C31-8991-316D820CE26D}">
      <dsp:nvSpPr>
        <dsp:cNvPr id="0" name=""/>
        <dsp:cNvSpPr/>
      </dsp:nvSpPr>
      <dsp:spPr>
        <a:xfrm>
          <a:off x="0" y="2030846"/>
          <a:ext cx="1339263" cy="1015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Database- </a:t>
          </a:r>
          <a:endParaRPr lang="en-US" sz="2400" kern="1200"/>
        </a:p>
      </dsp:txBody>
      <dsp:txXfrm>
        <a:off x="0" y="2030846"/>
        <a:ext cx="1339263" cy="1015423"/>
      </dsp:txXfrm>
    </dsp:sp>
    <dsp:sp modelId="{EF72AD80-8C4D-40E5-B511-FAFADF3E6E18}">
      <dsp:nvSpPr>
        <dsp:cNvPr id="0" name=""/>
        <dsp:cNvSpPr/>
      </dsp:nvSpPr>
      <dsp:spPr>
        <a:xfrm>
          <a:off x="1439708" y="2076956"/>
          <a:ext cx="5256608" cy="922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PostgreSQL</a:t>
          </a:r>
          <a:endParaRPr lang="en-US" sz="2200" kern="1200"/>
        </a:p>
      </dsp:txBody>
      <dsp:txXfrm>
        <a:off x="1439708" y="2076956"/>
        <a:ext cx="5256608" cy="922210"/>
      </dsp:txXfrm>
    </dsp:sp>
    <dsp:sp modelId="{5ED66C2A-4905-47BE-9D50-8537829D8B3C}">
      <dsp:nvSpPr>
        <dsp:cNvPr id="0" name=""/>
        <dsp:cNvSpPr/>
      </dsp:nvSpPr>
      <dsp:spPr>
        <a:xfrm>
          <a:off x="1339263" y="2999166"/>
          <a:ext cx="53570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68D36-3D9D-4967-9D23-F4B1BCB9F912}">
      <dsp:nvSpPr>
        <dsp:cNvPr id="0" name=""/>
        <dsp:cNvSpPr/>
      </dsp:nvSpPr>
      <dsp:spPr>
        <a:xfrm>
          <a:off x="0" y="3046269"/>
          <a:ext cx="66963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F45BE-4671-4EAD-A755-8828C8101537}">
      <dsp:nvSpPr>
        <dsp:cNvPr id="0" name=""/>
        <dsp:cNvSpPr/>
      </dsp:nvSpPr>
      <dsp:spPr>
        <a:xfrm>
          <a:off x="0" y="3046269"/>
          <a:ext cx="1339263" cy="1015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Hosting- </a:t>
          </a:r>
          <a:endParaRPr lang="en-US" sz="2400" kern="1200"/>
        </a:p>
      </dsp:txBody>
      <dsp:txXfrm>
        <a:off x="0" y="3046269"/>
        <a:ext cx="1339263" cy="1015423"/>
      </dsp:txXfrm>
    </dsp:sp>
    <dsp:sp modelId="{C7D313FA-A958-49D1-B825-534E3B42DEA7}">
      <dsp:nvSpPr>
        <dsp:cNvPr id="0" name=""/>
        <dsp:cNvSpPr/>
      </dsp:nvSpPr>
      <dsp:spPr>
        <a:xfrm>
          <a:off x="1439708" y="3069869"/>
          <a:ext cx="5256608" cy="472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Netlify- Front end</a:t>
          </a:r>
          <a:endParaRPr lang="en-US" sz="2200" kern="1200"/>
        </a:p>
      </dsp:txBody>
      <dsp:txXfrm>
        <a:off x="1439708" y="3069869"/>
        <a:ext cx="5256608" cy="472013"/>
      </dsp:txXfrm>
    </dsp:sp>
    <dsp:sp modelId="{760B3771-8CB8-446E-8D97-E3866042FA13}">
      <dsp:nvSpPr>
        <dsp:cNvPr id="0" name=""/>
        <dsp:cNvSpPr/>
      </dsp:nvSpPr>
      <dsp:spPr>
        <a:xfrm>
          <a:off x="1339263" y="3541882"/>
          <a:ext cx="53570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B15B5-1F5E-4C42-B759-B05AA7324F7F}">
      <dsp:nvSpPr>
        <dsp:cNvPr id="0" name=""/>
        <dsp:cNvSpPr/>
      </dsp:nvSpPr>
      <dsp:spPr>
        <a:xfrm>
          <a:off x="1439708" y="3565483"/>
          <a:ext cx="5256608" cy="472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Heroku- Back end and Database.</a:t>
          </a:r>
          <a:endParaRPr lang="en-US" sz="2200" kern="1200"/>
        </a:p>
      </dsp:txBody>
      <dsp:txXfrm>
        <a:off x="1439708" y="3565483"/>
        <a:ext cx="5256608" cy="472013"/>
      </dsp:txXfrm>
    </dsp:sp>
    <dsp:sp modelId="{A43BE1D8-2A44-4AC9-899C-715B4FA397CA}">
      <dsp:nvSpPr>
        <dsp:cNvPr id="0" name=""/>
        <dsp:cNvSpPr/>
      </dsp:nvSpPr>
      <dsp:spPr>
        <a:xfrm>
          <a:off x="1339263" y="4037496"/>
          <a:ext cx="53570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C733E-4644-40DB-86C5-E225F07B052A}">
      <dsp:nvSpPr>
        <dsp:cNvPr id="0" name=""/>
        <dsp:cNvSpPr/>
      </dsp:nvSpPr>
      <dsp:spPr>
        <a:xfrm>
          <a:off x="0" y="91362"/>
          <a:ext cx="6266011" cy="74053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Authentication flow is ready.</a:t>
          </a:r>
          <a:endParaRPr lang="en-US" sz="1900" kern="1200"/>
        </a:p>
      </dsp:txBody>
      <dsp:txXfrm>
        <a:off x="36150" y="127512"/>
        <a:ext cx="6193711" cy="668236"/>
      </dsp:txXfrm>
    </dsp:sp>
    <dsp:sp modelId="{BCB93B15-30C6-42DD-BC23-19D449D4A352}">
      <dsp:nvSpPr>
        <dsp:cNvPr id="0" name=""/>
        <dsp:cNvSpPr/>
      </dsp:nvSpPr>
      <dsp:spPr>
        <a:xfrm>
          <a:off x="0" y="886619"/>
          <a:ext cx="6266011" cy="740536"/>
        </a:xfrm>
        <a:prstGeom prst="roundRect">
          <a:avLst/>
        </a:prstGeom>
        <a:gradFill rotWithShape="0">
          <a:gsLst>
            <a:gs pos="0">
              <a:schemeClr val="accent5">
                <a:hueOff val="-167973"/>
                <a:satOff val="9129"/>
                <a:lumOff val="-1686"/>
                <a:alphaOff val="0"/>
                <a:tint val="96000"/>
                <a:lumMod val="104000"/>
              </a:schemeClr>
            </a:gs>
            <a:gs pos="100000">
              <a:schemeClr val="accent5">
                <a:hueOff val="-167973"/>
                <a:satOff val="9129"/>
                <a:lumOff val="-168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CI/CD pipeline is ready and working.</a:t>
          </a:r>
          <a:endParaRPr lang="en-US" sz="1900" kern="1200"/>
        </a:p>
      </dsp:txBody>
      <dsp:txXfrm>
        <a:off x="36150" y="922769"/>
        <a:ext cx="6193711" cy="668236"/>
      </dsp:txXfrm>
    </dsp:sp>
    <dsp:sp modelId="{3F63C3BE-1B11-44A4-8C07-06E2C444B7E2}">
      <dsp:nvSpPr>
        <dsp:cNvPr id="0" name=""/>
        <dsp:cNvSpPr/>
      </dsp:nvSpPr>
      <dsp:spPr>
        <a:xfrm>
          <a:off x="0" y="1681876"/>
          <a:ext cx="6266011" cy="740536"/>
        </a:xfrm>
        <a:prstGeom prst="roundRect">
          <a:avLst/>
        </a:prstGeom>
        <a:gradFill rotWithShape="0">
          <a:gsLst>
            <a:gs pos="0">
              <a:schemeClr val="accent5">
                <a:hueOff val="-335946"/>
                <a:satOff val="18259"/>
                <a:lumOff val="-3373"/>
                <a:alphaOff val="0"/>
                <a:tint val="96000"/>
                <a:lumMod val="104000"/>
              </a:schemeClr>
            </a:gs>
            <a:gs pos="100000">
              <a:schemeClr val="accent5">
                <a:hueOff val="-335946"/>
                <a:satOff val="18259"/>
                <a:lumOff val="-3373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Dummy front end UI is ready.</a:t>
          </a:r>
          <a:endParaRPr lang="en-US" sz="1900" kern="1200"/>
        </a:p>
      </dsp:txBody>
      <dsp:txXfrm>
        <a:off x="36150" y="1718026"/>
        <a:ext cx="6193711" cy="668236"/>
      </dsp:txXfrm>
    </dsp:sp>
    <dsp:sp modelId="{A5946060-7402-4814-97C0-EAB02B2C4EAC}">
      <dsp:nvSpPr>
        <dsp:cNvPr id="0" name=""/>
        <dsp:cNvSpPr/>
      </dsp:nvSpPr>
      <dsp:spPr>
        <a:xfrm>
          <a:off x="0" y="2477133"/>
          <a:ext cx="6266011" cy="740536"/>
        </a:xfrm>
        <a:prstGeom prst="roundRect">
          <a:avLst/>
        </a:prstGeom>
        <a:gradFill rotWithShape="0">
          <a:gsLst>
            <a:gs pos="0">
              <a:schemeClr val="accent5">
                <a:hueOff val="-503919"/>
                <a:satOff val="27388"/>
                <a:lumOff val="-5059"/>
                <a:alphaOff val="0"/>
                <a:tint val="96000"/>
                <a:lumMod val="104000"/>
              </a:schemeClr>
            </a:gs>
            <a:gs pos="100000">
              <a:schemeClr val="accent5">
                <a:hueOff val="-503919"/>
                <a:satOff val="27388"/>
                <a:lumOff val="-505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Successfully integrated 2 GoogleAPIs: 1) Maps 2) Places Auto Complete.</a:t>
          </a:r>
          <a:endParaRPr lang="en-US" sz="1900" kern="1200"/>
        </a:p>
      </dsp:txBody>
      <dsp:txXfrm>
        <a:off x="36150" y="2513283"/>
        <a:ext cx="6193711" cy="668236"/>
      </dsp:txXfrm>
    </dsp:sp>
    <dsp:sp modelId="{994EF0AB-458F-406B-981B-7E0341AD675A}">
      <dsp:nvSpPr>
        <dsp:cNvPr id="0" name=""/>
        <dsp:cNvSpPr/>
      </dsp:nvSpPr>
      <dsp:spPr>
        <a:xfrm>
          <a:off x="0" y="3272390"/>
          <a:ext cx="6266011" cy="740536"/>
        </a:xfrm>
        <a:prstGeom prst="roundRect">
          <a:avLst/>
        </a:prstGeom>
        <a:gradFill rotWithShape="0">
          <a:gsLst>
            <a:gs pos="0">
              <a:schemeClr val="accent5">
                <a:hueOff val="-671892"/>
                <a:satOff val="36518"/>
                <a:lumOff val="-6746"/>
                <a:alphaOff val="0"/>
                <a:tint val="96000"/>
                <a:lumMod val="104000"/>
              </a:schemeClr>
            </a:gs>
            <a:gs pos="100000">
              <a:schemeClr val="accent5">
                <a:hueOff val="-671892"/>
                <a:satOff val="36518"/>
                <a:lumOff val="-674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Successfully implemented </a:t>
          </a:r>
          <a:r>
            <a:rPr lang="en-IN" sz="1900" kern="1200" dirty="0" err="1"/>
            <a:t>DataScrapper</a:t>
          </a:r>
          <a:r>
            <a:rPr lang="en-IN" sz="1900" kern="1200" dirty="0"/>
            <a:t> for Kijiji.</a:t>
          </a:r>
          <a:endParaRPr lang="en-US" sz="1900" kern="1200" dirty="0"/>
        </a:p>
      </dsp:txBody>
      <dsp:txXfrm>
        <a:off x="36150" y="3308540"/>
        <a:ext cx="6193711" cy="668236"/>
      </dsp:txXfrm>
    </dsp:sp>
    <dsp:sp modelId="{0F9B0138-E192-4F37-AC4E-19E1DF1F7B62}">
      <dsp:nvSpPr>
        <dsp:cNvPr id="0" name=""/>
        <dsp:cNvSpPr/>
      </dsp:nvSpPr>
      <dsp:spPr>
        <a:xfrm>
          <a:off x="0" y="4067647"/>
          <a:ext cx="6266011" cy="740536"/>
        </a:xfrm>
        <a:prstGeom prst="roundRect">
          <a:avLst/>
        </a:prstGeom>
        <a:gradFill rotWithShape="0">
          <a:gsLst>
            <a:gs pos="0">
              <a:schemeClr val="accent5">
                <a:hueOff val="-839865"/>
                <a:satOff val="45647"/>
                <a:lumOff val="-8432"/>
                <a:alphaOff val="0"/>
                <a:tint val="96000"/>
                <a:lumMod val="104000"/>
              </a:schemeClr>
            </a:gs>
            <a:gs pos="100000">
              <a:schemeClr val="accent5">
                <a:hueOff val="-839865"/>
                <a:satOff val="45647"/>
                <a:lumOff val="-843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API’s are working</a:t>
          </a:r>
        </a:p>
      </dsp:txBody>
      <dsp:txXfrm>
        <a:off x="36150" y="4103797"/>
        <a:ext cx="6193711" cy="6682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D93FA5-9004-4FEA-998F-6B12D78B4721}">
      <dsp:nvSpPr>
        <dsp:cNvPr id="0" name=""/>
        <dsp:cNvSpPr/>
      </dsp:nvSpPr>
      <dsp:spPr>
        <a:xfrm>
          <a:off x="0" y="2957136"/>
          <a:ext cx="6266011" cy="194020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Solution: We ended up finding the text content and validating with custom logic</a:t>
          </a:r>
          <a:endParaRPr lang="en-US" sz="2500" kern="1200"/>
        </a:p>
      </dsp:txBody>
      <dsp:txXfrm>
        <a:off x="0" y="2957136"/>
        <a:ext cx="6266011" cy="1940201"/>
      </dsp:txXfrm>
    </dsp:sp>
    <dsp:sp modelId="{9FB9B703-1823-4812-B8D0-6C2B157EB30B}">
      <dsp:nvSpPr>
        <dsp:cNvPr id="0" name=""/>
        <dsp:cNvSpPr/>
      </dsp:nvSpPr>
      <dsp:spPr>
        <a:xfrm rot="10800000">
          <a:off x="0" y="2209"/>
          <a:ext cx="6266011" cy="2984029"/>
        </a:xfrm>
        <a:prstGeom prst="upArrowCallout">
          <a:avLst/>
        </a:prstGeom>
        <a:gradFill rotWithShape="0">
          <a:gsLst>
            <a:gs pos="0">
              <a:schemeClr val="accent5">
                <a:hueOff val="-839865"/>
                <a:satOff val="45647"/>
                <a:lumOff val="-8432"/>
                <a:alphaOff val="0"/>
                <a:tint val="96000"/>
                <a:lumMod val="104000"/>
              </a:schemeClr>
            </a:gs>
            <a:gs pos="100000">
              <a:schemeClr val="accent5">
                <a:hueOff val="-839865"/>
                <a:satOff val="45647"/>
                <a:lumOff val="-843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When we were setting up the Kijiji </a:t>
          </a:r>
          <a:r>
            <a:rPr lang="en-IN" sz="2500" kern="1200" dirty="0" err="1"/>
            <a:t>DataScrapper</a:t>
          </a:r>
          <a:r>
            <a:rPr lang="en-IN" sz="2500" kern="1200" dirty="0"/>
            <a:t>, the rendered HTML had unique CSS classes each time, so it was hard to grab any particular element from the DOM.</a:t>
          </a:r>
          <a:endParaRPr lang="en-US" sz="2500" kern="1200" dirty="0"/>
        </a:p>
      </dsp:txBody>
      <dsp:txXfrm rot="10800000">
        <a:off x="0" y="2209"/>
        <a:ext cx="6266011" cy="19389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0949B-7DA4-4A26-85C9-76D808EE6FDF}">
      <dsp:nvSpPr>
        <dsp:cNvPr id="0" name=""/>
        <dsp:cNvSpPr/>
      </dsp:nvSpPr>
      <dsp:spPr>
        <a:xfrm>
          <a:off x="34365" y="650039"/>
          <a:ext cx="891581" cy="8915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A7DD5-3428-4E03-862F-20BD1C60F9FA}">
      <dsp:nvSpPr>
        <dsp:cNvPr id="0" name=""/>
        <dsp:cNvSpPr/>
      </dsp:nvSpPr>
      <dsp:spPr>
        <a:xfrm>
          <a:off x="221597" y="837271"/>
          <a:ext cx="517117" cy="517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EF402-22C1-4180-B55A-B1DE9FB70ABC}">
      <dsp:nvSpPr>
        <dsp:cNvPr id="0" name=""/>
        <dsp:cNvSpPr/>
      </dsp:nvSpPr>
      <dsp:spPr>
        <a:xfrm>
          <a:off x="1117000" y="650039"/>
          <a:ext cx="2101585" cy="891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Implementing the remaining features.</a:t>
          </a:r>
          <a:endParaRPr lang="en-US" sz="1900" kern="1200"/>
        </a:p>
      </dsp:txBody>
      <dsp:txXfrm>
        <a:off x="1117000" y="650039"/>
        <a:ext cx="2101585" cy="891581"/>
      </dsp:txXfrm>
    </dsp:sp>
    <dsp:sp modelId="{A3E88542-3518-4428-B168-A6843ABD7849}">
      <dsp:nvSpPr>
        <dsp:cNvPr id="0" name=""/>
        <dsp:cNvSpPr/>
      </dsp:nvSpPr>
      <dsp:spPr>
        <a:xfrm>
          <a:off x="3584770" y="650039"/>
          <a:ext cx="891581" cy="8915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483985-0A40-4D5A-A144-5305FEC06675}">
      <dsp:nvSpPr>
        <dsp:cNvPr id="0" name=""/>
        <dsp:cNvSpPr/>
      </dsp:nvSpPr>
      <dsp:spPr>
        <a:xfrm>
          <a:off x="3772003" y="837271"/>
          <a:ext cx="517117" cy="517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C9A582-35A0-4EC7-8B89-F755C994085E}">
      <dsp:nvSpPr>
        <dsp:cNvPr id="0" name=""/>
        <dsp:cNvSpPr/>
      </dsp:nvSpPr>
      <dsp:spPr>
        <a:xfrm>
          <a:off x="4667405" y="650039"/>
          <a:ext cx="2101585" cy="891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Cloudinary setup and integration with server.</a:t>
          </a:r>
          <a:endParaRPr lang="en-US" sz="1900" kern="1200"/>
        </a:p>
      </dsp:txBody>
      <dsp:txXfrm>
        <a:off x="4667405" y="650039"/>
        <a:ext cx="2101585" cy="891581"/>
      </dsp:txXfrm>
    </dsp:sp>
    <dsp:sp modelId="{687A2107-17D4-4A71-9954-723C91B44FBD}">
      <dsp:nvSpPr>
        <dsp:cNvPr id="0" name=""/>
        <dsp:cNvSpPr/>
      </dsp:nvSpPr>
      <dsp:spPr>
        <a:xfrm>
          <a:off x="7135176" y="650039"/>
          <a:ext cx="891581" cy="8915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E593D-4148-428C-AC99-B070418B55A9}">
      <dsp:nvSpPr>
        <dsp:cNvPr id="0" name=""/>
        <dsp:cNvSpPr/>
      </dsp:nvSpPr>
      <dsp:spPr>
        <a:xfrm>
          <a:off x="7322408" y="837271"/>
          <a:ext cx="517117" cy="5171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71D72-08F0-450F-A761-3DCD3E8EF097}">
      <dsp:nvSpPr>
        <dsp:cNvPr id="0" name=""/>
        <dsp:cNvSpPr/>
      </dsp:nvSpPr>
      <dsp:spPr>
        <a:xfrm>
          <a:off x="8217811" y="650039"/>
          <a:ext cx="2101585" cy="891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Implementing WebScrapper for other websites.</a:t>
          </a:r>
          <a:endParaRPr lang="en-US" sz="1900" kern="1200"/>
        </a:p>
      </dsp:txBody>
      <dsp:txXfrm>
        <a:off x="8217811" y="650039"/>
        <a:ext cx="2101585" cy="891581"/>
      </dsp:txXfrm>
    </dsp:sp>
    <dsp:sp modelId="{07FE24BE-F42B-4565-8342-A53B12B8805C}">
      <dsp:nvSpPr>
        <dsp:cNvPr id="0" name=""/>
        <dsp:cNvSpPr/>
      </dsp:nvSpPr>
      <dsp:spPr>
        <a:xfrm>
          <a:off x="34365" y="2173128"/>
          <a:ext cx="891581" cy="8915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2ACAF-A3FA-4F2B-81EA-49242FBD13E5}">
      <dsp:nvSpPr>
        <dsp:cNvPr id="0" name=""/>
        <dsp:cNvSpPr/>
      </dsp:nvSpPr>
      <dsp:spPr>
        <a:xfrm>
          <a:off x="221597" y="2360360"/>
          <a:ext cx="517117" cy="5171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15D25-FF2D-428F-BA33-90A44C3534CD}">
      <dsp:nvSpPr>
        <dsp:cNvPr id="0" name=""/>
        <dsp:cNvSpPr/>
      </dsp:nvSpPr>
      <dsp:spPr>
        <a:xfrm>
          <a:off x="1117000" y="2173128"/>
          <a:ext cx="2101585" cy="891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API integration.</a:t>
          </a:r>
          <a:endParaRPr lang="en-US" sz="1900" kern="1200"/>
        </a:p>
      </dsp:txBody>
      <dsp:txXfrm>
        <a:off x="1117000" y="2173128"/>
        <a:ext cx="2101585" cy="891581"/>
      </dsp:txXfrm>
    </dsp:sp>
    <dsp:sp modelId="{24675BFB-AC9A-424B-9C61-E18B845AE09A}">
      <dsp:nvSpPr>
        <dsp:cNvPr id="0" name=""/>
        <dsp:cNvSpPr/>
      </dsp:nvSpPr>
      <dsp:spPr>
        <a:xfrm>
          <a:off x="3584770" y="2173128"/>
          <a:ext cx="891581" cy="8915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ABA4D3-691C-4E42-AB8B-41FBB5D5B129}">
      <dsp:nvSpPr>
        <dsp:cNvPr id="0" name=""/>
        <dsp:cNvSpPr/>
      </dsp:nvSpPr>
      <dsp:spPr>
        <a:xfrm>
          <a:off x="3772003" y="2360360"/>
          <a:ext cx="517117" cy="5171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A0517-275C-432D-93BA-B29376265254}">
      <dsp:nvSpPr>
        <dsp:cNvPr id="0" name=""/>
        <dsp:cNvSpPr/>
      </dsp:nvSpPr>
      <dsp:spPr>
        <a:xfrm>
          <a:off x="4667405" y="2173128"/>
          <a:ext cx="2101585" cy="891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Configuring servers for sending emails.</a:t>
          </a:r>
          <a:endParaRPr lang="en-US" sz="1900" kern="1200"/>
        </a:p>
      </dsp:txBody>
      <dsp:txXfrm>
        <a:off x="4667405" y="2173128"/>
        <a:ext cx="2101585" cy="891581"/>
      </dsp:txXfrm>
    </dsp:sp>
    <dsp:sp modelId="{E9634560-7EBC-40DA-B767-91DF11F70BA0}">
      <dsp:nvSpPr>
        <dsp:cNvPr id="0" name=""/>
        <dsp:cNvSpPr/>
      </dsp:nvSpPr>
      <dsp:spPr>
        <a:xfrm>
          <a:off x="7135176" y="2173128"/>
          <a:ext cx="891581" cy="8915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755EE-8A48-4E66-B2EB-4752DA08D340}">
      <dsp:nvSpPr>
        <dsp:cNvPr id="0" name=""/>
        <dsp:cNvSpPr/>
      </dsp:nvSpPr>
      <dsp:spPr>
        <a:xfrm>
          <a:off x="7322408" y="2360360"/>
          <a:ext cx="517117" cy="51711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CC373-D256-4224-AADF-CE2B1AC5A560}">
      <dsp:nvSpPr>
        <dsp:cNvPr id="0" name=""/>
        <dsp:cNvSpPr/>
      </dsp:nvSpPr>
      <dsp:spPr>
        <a:xfrm>
          <a:off x="8217811" y="2173128"/>
          <a:ext cx="2101585" cy="891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Code Testing.</a:t>
          </a:r>
          <a:endParaRPr lang="en-US" sz="1900" kern="1200"/>
        </a:p>
      </dsp:txBody>
      <dsp:txXfrm>
        <a:off x="8217811" y="2173128"/>
        <a:ext cx="2101585" cy="8915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0.sv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1896527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RentMe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027251"/>
            <a:ext cx="3485072" cy="115722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2300" dirty="0"/>
              <a:t>Group3</a:t>
            </a:r>
          </a:p>
          <a:p>
            <a:pPr algn="l"/>
            <a:r>
              <a:rPr lang="en-US" sz="2300" dirty="0"/>
              <a:t>CSCI-5308</a:t>
            </a:r>
          </a:p>
          <a:p>
            <a:pPr algn="l"/>
            <a:r>
              <a:rPr lang="en-US" sz="2300" dirty="0"/>
              <a:t>Prof: Tushar Sharma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0CE7-7BEA-4871-821D-3DB27D808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IN"/>
              <a:t>Major milestones</a:t>
            </a:r>
            <a:endParaRPr lang="en-IN" dirty="0"/>
          </a:p>
        </p:txBody>
      </p:sp>
      <p:pic>
        <p:nvPicPr>
          <p:cNvPr id="18" name="Picture 15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970B87D8-418F-4245-B367-95E5828D05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055589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496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AC9258-E60A-41F6-B161-BABB1179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Demo screenshots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3CFD3D9-D9C9-4773-8BBE-597803B9C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5001" y="850959"/>
            <a:ext cx="6197668" cy="51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96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C185B-863C-4012-BD21-4A633BAB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305" y="965196"/>
            <a:ext cx="3131671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dirty="0"/>
              <a:t>Home Page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0E286537-5E65-4C63-A3C0-3704BC72D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0024" y="965196"/>
            <a:ext cx="6417129" cy="478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79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F7E99-47AE-4C27-81A0-19A85F32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305" y="965196"/>
            <a:ext cx="3131671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/>
              <a:t>Sign-up Page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66E741D-60ED-4826-806A-4AE6F7341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0614" y="965196"/>
            <a:ext cx="6476539" cy="478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8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2F964-B57D-4B26-8460-3B5D214E9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305" y="965196"/>
            <a:ext cx="3131671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/>
              <a:t>Login Page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5D22A3D-B789-43E3-9930-90B8DE4BF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0024" y="965196"/>
            <a:ext cx="6417129" cy="478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75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81AF4-01DC-486E-9FFF-5D69ABF8B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305" y="965196"/>
            <a:ext cx="3131671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/>
              <a:t>Filters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D9F6F77-EFB0-4C3F-81E5-A8D21E48B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0615" y="965195"/>
            <a:ext cx="6476538" cy="478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56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AFD55-D290-4408-A297-193EF14B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305" y="965196"/>
            <a:ext cx="3131671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/>
              <a:t>Search Page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600ECDD-39DF-4B25-B39E-4FB27E4FB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0614" y="965196"/>
            <a:ext cx="6476539" cy="478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9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DE90D-2DE3-4819-8375-A498BA997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305" y="965196"/>
            <a:ext cx="3131671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dirty="0"/>
              <a:t>Details of Housing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grass, road, outdoor&#10;&#10;Description automatically generated">
            <a:extLst>
              <a:ext uri="{FF2B5EF4-FFF2-40B4-BE49-F238E27FC236}">
                <a16:creationId xmlns:a16="http://schemas.microsoft.com/office/drawing/2014/main" id="{58AD77F1-11F4-4E44-ACD8-91408B3FE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0614" y="965197"/>
            <a:ext cx="6476539" cy="478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24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D8A22-9C81-4B0D-A80D-F5451B75D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305" y="965196"/>
            <a:ext cx="3131671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/>
              <a:t>Map Integration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map&#10;&#10;Description automatically generated">
            <a:extLst>
              <a:ext uri="{FF2B5EF4-FFF2-40B4-BE49-F238E27FC236}">
                <a16:creationId xmlns:a16="http://schemas.microsoft.com/office/drawing/2014/main" id="{37232D74-A096-40F4-9F28-43FA75566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0614" y="965197"/>
            <a:ext cx="6476539" cy="478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05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250C-B164-4EE0-84CD-0EF81A94D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101" y="609599"/>
            <a:ext cx="3413156" cy="5273675"/>
          </a:xfrm>
        </p:spPr>
        <p:txBody>
          <a:bodyPr>
            <a:normAutofit/>
          </a:bodyPr>
          <a:lstStyle/>
          <a:p>
            <a:r>
              <a:rPr lang="en-IN"/>
              <a:t>Project Status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72" y="609599"/>
            <a:ext cx="6889687" cy="5273675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E67AFF-E427-49A6-9681-99FD70A397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828062"/>
              </p:ext>
            </p:extLst>
          </p:nvPr>
        </p:nvGraphicFramePr>
        <p:xfrm>
          <a:off x="765313" y="609599"/>
          <a:ext cx="6746046" cy="5273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756">
                  <a:extLst>
                    <a:ext uri="{9D8B030D-6E8A-4147-A177-3AD203B41FA5}">
                      <a16:colId xmlns:a16="http://schemas.microsoft.com/office/drawing/2014/main" val="516249116"/>
                    </a:ext>
                  </a:extLst>
                </a:gridCol>
                <a:gridCol w="3321290">
                  <a:extLst>
                    <a:ext uri="{9D8B030D-6E8A-4147-A177-3AD203B41FA5}">
                      <a16:colId xmlns:a16="http://schemas.microsoft.com/office/drawing/2014/main" val="3889048194"/>
                    </a:ext>
                  </a:extLst>
                </a:gridCol>
              </a:tblGrid>
              <a:tr h="563208">
                <a:tc>
                  <a:txBody>
                    <a:bodyPr/>
                    <a:lstStyle/>
                    <a:p>
                      <a:r>
                        <a:rPr lang="en-IN" sz="1700"/>
                        <a:t>Features</a:t>
                      </a:r>
                    </a:p>
                  </a:txBody>
                  <a:tcPr marL="87092" marR="87092" marT="43546" marB="43546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Status</a:t>
                      </a:r>
                    </a:p>
                  </a:txBody>
                  <a:tcPr marL="87092" marR="87092" marT="43546" marB="43546"/>
                </a:tc>
                <a:extLst>
                  <a:ext uri="{0D108BD9-81ED-4DB2-BD59-A6C34878D82A}">
                    <a16:rowId xmlns:a16="http://schemas.microsoft.com/office/drawing/2014/main" val="2576086230"/>
                  </a:ext>
                </a:extLst>
              </a:tr>
              <a:tr h="563208">
                <a:tc>
                  <a:txBody>
                    <a:bodyPr/>
                    <a:lstStyle/>
                    <a:p>
                      <a:r>
                        <a:rPr lang="en-IN" sz="1700"/>
                        <a:t>CI/CD Pipeline</a:t>
                      </a:r>
                    </a:p>
                  </a:txBody>
                  <a:tcPr marL="87092" marR="87092" marT="43546" marB="43546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Done</a:t>
                      </a:r>
                    </a:p>
                  </a:txBody>
                  <a:tcPr marL="87092" marR="87092" marT="43546" marB="43546"/>
                </a:tc>
                <a:extLst>
                  <a:ext uri="{0D108BD9-81ED-4DB2-BD59-A6C34878D82A}">
                    <a16:rowId xmlns:a16="http://schemas.microsoft.com/office/drawing/2014/main" val="558983413"/>
                  </a:ext>
                </a:extLst>
              </a:tr>
              <a:tr h="947213">
                <a:tc>
                  <a:txBody>
                    <a:bodyPr/>
                    <a:lstStyle/>
                    <a:p>
                      <a:r>
                        <a:rPr lang="en-IN" sz="1700"/>
                        <a:t>User Authentication (Login &amp; Signup)</a:t>
                      </a:r>
                    </a:p>
                  </a:txBody>
                  <a:tcPr marL="87092" marR="87092" marT="43546" marB="43546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Done</a:t>
                      </a:r>
                    </a:p>
                  </a:txBody>
                  <a:tcPr marL="87092" marR="87092" marT="43546" marB="43546"/>
                </a:tc>
                <a:extLst>
                  <a:ext uri="{0D108BD9-81ED-4DB2-BD59-A6C34878D82A}">
                    <a16:rowId xmlns:a16="http://schemas.microsoft.com/office/drawing/2014/main" val="1862984117"/>
                  </a:ext>
                </a:extLst>
              </a:tr>
              <a:tr h="947213">
                <a:tc>
                  <a:txBody>
                    <a:bodyPr/>
                    <a:lstStyle/>
                    <a:p>
                      <a:r>
                        <a:rPr lang="en-IN" sz="1700"/>
                        <a:t>Web Scrapping for websites</a:t>
                      </a:r>
                    </a:p>
                  </a:txBody>
                  <a:tcPr marL="87092" marR="87092" marT="43546" marB="43546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Done for Kijiji. In progress for other websites.</a:t>
                      </a:r>
                    </a:p>
                  </a:txBody>
                  <a:tcPr marL="87092" marR="87092" marT="43546" marB="43546"/>
                </a:tc>
                <a:extLst>
                  <a:ext uri="{0D108BD9-81ED-4DB2-BD59-A6C34878D82A}">
                    <a16:rowId xmlns:a16="http://schemas.microsoft.com/office/drawing/2014/main" val="3221331564"/>
                  </a:ext>
                </a:extLst>
              </a:tr>
              <a:tr h="563208">
                <a:tc>
                  <a:txBody>
                    <a:bodyPr/>
                    <a:lstStyle/>
                    <a:p>
                      <a:r>
                        <a:rPr lang="en-IN" sz="1700"/>
                        <a:t>UI development for listing</a:t>
                      </a:r>
                    </a:p>
                  </a:txBody>
                  <a:tcPr marL="87092" marR="87092" marT="43546" marB="43546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Done</a:t>
                      </a:r>
                    </a:p>
                  </a:txBody>
                  <a:tcPr marL="87092" marR="87092" marT="43546" marB="43546"/>
                </a:tc>
                <a:extLst>
                  <a:ext uri="{0D108BD9-81ED-4DB2-BD59-A6C34878D82A}">
                    <a16:rowId xmlns:a16="http://schemas.microsoft.com/office/drawing/2014/main" val="920206835"/>
                  </a:ext>
                </a:extLst>
              </a:tr>
              <a:tr h="563208">
                <a:tc>
                  <a:txBody>
                    <a:bodyPr/>
                    <a:lstStyle/>
                    <a:p>
                      <a:r>
                        <a:rPr lang="en-IN" sz="1700"/>
                        <a:t>Google Maps integration</a:t>
                      </a:r>
                    </a:p>
                  </a:txBody>
                  <a:tcPr marL="87092" marR="87092" marT="43546" marB="43546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Done</a:t>
                      </a:r>
                    </a:p>
                  </a:txBody>
                  <a:tcPr marL="87092" marR="87092" marT="43546" marB="43546"/>
                </a:tc>
                <a:extLst>
                  <a:ext uri="{0D108BD9-81ED-4DB2-BD59-A6C34878D82A}">
                    <a16:rowId xmlns:a16="http://schemas.microsoft.com/office/drawing/2014/main" val="1836077660"/>
                  </a:ext>
                </a:extLst>
              </a:tr>
              <a:tr h="563208">
                <a:tc>
                  <a:txBody>
                    <a:bodyPr/>
                    <a:lstStyle/>
                    <a:p>
                      <a:r>
                        <a:rPr lang="en-IN" sz="1700"/>
                        <a:t>Google Places auto complete </a:t>
                      </a:r>
                    </a:p>
                  </a:txBody>
                  <a:tcPr marL="87092" marR="87092" marT="43546" marB="43546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Done</a:t>
                      </a:r>
                    </a:p>
                  </a:txBody>
                  <a:tcPr marL="87092" marR="87092" marT="43546" marB="43546"/>
                </a:tc>
                <a:extLst>
                  <a:ext uri="{0D108BD9-81ED-4DB2-BD59-A6C34878D82A}">
                    <a16:rowId xmlns:a16="http://schemas.microsoft.com/office/drawing/2014/main" val="89200074"/>
                  </a:ext>
                </a:extLst>
              </a:tr>
              <a:tr h="563208">
                <a:tc>
                  <a:txBody>
                    <a:bodyPr/>
                    <a:lstStyle/>
                    <a:p>
                      <a:r>
                        <a:rPr lang="en-IN" sz="1700"/>
                        <a:t>Responsive Design</a:t>
                      </a:r>
                    </a:p>
                  </a:txBody>
                  <a:tcPr marL="87092" marR="87092" marT="43546" marB="43546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Done</a:t>
                      </a:r>
                      <a:endParaRPr lang="en-IN" sz="1700" dirty="0"/>
                    </a:p>
                  </a:txBody>
                  <a:tcPr marL="87092" marR="87092" marT="43546" marB="43546"/>
                </a:tc>
                <a:extLst>
                  <a:ext uri="{0D108BD9-81ED-4DB2-BD59-A6C34878D82A}">
                    <a16:rowId xmlns:a16="http://schemas.microsoft.com/office/drawing/2014/main" val="238093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785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69" y="289249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>
                <a:solidFill>
                  <a:srgbClr val="002060"/>
                </a:solidFill>
              </a:rPr>
              <a:t>Team Information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410547"/>
            <a:ext cx="4403596" cy="5896947"/>
          </a:xfrm>
        </p:spPr>
        <p:txBody>
          <a:bodyPr anchor="t">
            <a:normAutofit/>
          </a:bodyPr>
          <a:lstStyle/>
          <a:p>
            <a:r>
              <a:rPr lang="en-US" sz="2400" dirty="0"/>
              <a:t>Project Name: RentMe</a:t>
            </a:r>
          </a:p>
          <a:p>
            <a:r>
              <a:rPr lang="en-US" sz="2400" dirty="0"/>
              <a:t>Client Team: Group 16</a:t>
            </a:r>
          </a:p>
          <a:p>
            <a:r>
              <a:rPr lang="en-US" sz="2400" dirty="0"/>
              <a:t>Team members: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000" dirty="0"/>
              <a:t>Smriti Mishra-B00904799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000" dirty="0"/>
              <a:t>Shiva Shankar Pandillapalli-B00880049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000" dirty="0"/>
              <a:t>Ferin Rakeshkumar Patel-B00891975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000" dirty="0"/>
              <a:t>Chirag Jayeshkumar Pancholi-B00911403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000" dirty="0"/>
              <a:t>Paras Patel-B00911202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B6720-EE27-4D24-B062-4DC39323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>
            <a:normAutofit/>
          </a:bodyPr>
          <a:lstStyle/>
          <a:p>
            <a:pPr algn="l"/>
            <a:r>
              <a:rPr lang="en-IN" dirty="0"/>
              <a:t>Challenges</a:t>
            </a:r>
            <a:endParaRPr lang="en-IN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1E9CCCD-60BA-4A50-993C-7424D8B69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942071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2898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957E-5CAB-4CF6-BBF3-468509FF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Next Steps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96892E3-EA5E-41FE-B86A-F9F75C4ECC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8013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5BF87-8299-4E7E-8940-A77EFF8A3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742434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Thank 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EBE77176-EE7D-44D5-B538-585D4464B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70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65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C717F-69E4-4E25-BDF3-62F595670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41515"/>
            <a:ext cx="10353761" cy="1633340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rgbClr val="FFFFFF"/>
                </a:solidFill>
              </a:rPr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12744-7797-4173-80F5-1E82288C7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3070927"/>
            <a:ext cx="10353762" cy="3045558"/>
          </a:xfrm>
          <a:effectLst/>
        </p:spPr>
        <p:txBody>
          <a:bodyPr anchor="ctr">
            <a:normAutofit/>
          </a:bodyPr>
          <a:lstStyle/>
          <a:p>
            <a:r>
              <a:rPr lang="en-IN" sz="2000" dirty="0"/>
              <a:t>Designed and developed a Web based application for renting real estate.</a:t>
            </a:r>
          </a:p>
          <a:p>
            <a:r>
              <a:rPr lang="en-IN" sz="2000" dirty="0"/>
              <a:t>This application provides a single platform for choosing the best deal for the real estate by providing all the deals available on major real estate renting sites like Kijiji, </a:t>
            </a:r>
            <a:r>
              <a:rPr lang="en-IN" sz="2000" dirty="0" err="1"/>
              <a:t>Capreit</a:t>
            </a:r>
            <a:r>
              <a:rPr lang="en-IN" sz="2000" dirty="0"/>
              <a:t>, </a:t>
            </a:r>
            <a:r>
              <a:rPr lang="en-IN" sz="2000" dirty="0" err="1"/>
              <a:t>killam</a:t>
            </a:r>
            <a:r>
              <a:rPr lang="en-IN" sz="2000" dirty="0"/>
              <a:t> etc.</a:t>
            </a:r>
          </a:p>
          <a:p>
            <a:r>
              <a:rPr lang="en-IN" sz="2000" dirty="0"/>
              <a:t>The objective for making this Web based app is to ease the real estate finding process.</a:t>
            </a:r>
          </a:p>
          <a:p>
            <a:r>
              <a:rPr lang="en-IN" sz="2000" dirty="0"/>
              <a:t>It is an user interactive application with Google maps integrated into it. So that it helps the user to find the real estate properties at a pin-point location.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46798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E53E1-DE30-4553-BE57-4D500CFB8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IN" dirty="0"/>
              <a:t>Meeting Statistics</a:t>
            </a:r>
            <a:endParaRPr lang="en-IN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315CA914-6190-4224-AF7F-E243EF9ED4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743301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47669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DEC0F-0E82-4081-9BB6-29024A26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305" y="965196"/>
            <a:ext cx="3131671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dirty="0"/>
              <a:t>Jira Board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 with low confidence">
            <a:extLst>
              <a:ext uri="{FF2B5EF4-FFF2-40B4-BE49-F238E27FC236}">
                <a16:creationId xmlns:a16="http://schemas.microsoft.com/office/drawing/2014/main" id="{4B68083A-1A60-406E-BB99-C4737A30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0614" y="931793"/>
            <a:ext cx="6364586" cy="48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97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42652-EED5-4070-96F6-A1E3BCE1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305" y="965196"/>
            <a:ext cx="3131671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dirty="0"/>
              <a:t>Sprint 2</a:t>
            </a: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F02144-2E90-4A04-8E2A-358BD094B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0825" y="1438360"/>
            <a:ext cx="4901359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A25598-8B8F-45B9-B2FC-37D5B16E5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305" y="965196"/>
            <a:ext cx="3131671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dirty="0"/>
              <a:t>Sprint 2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53FD5E-9CC8-471C-9F92-19FFB8464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4578" y="1438360"/>
            <a:ext cx="5253854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17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99CB7-D43A-40C0-B367-6576C1259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305" y="965196"/>
            <a:ext cx="3131671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/>
              <a:t>Sprint 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9555B86-2C9A-47A8-AA03-22C0A663F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1995" y="1438360"/>
            <a:ext cx="5479020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8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98761467-7640-47B1-90D4-04ADAD632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738B1503-6FE9-46B4-9354-E943D91B1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05514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A761E-4BE7-44AF-9CFF-EE8D5814A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965196"/>
            <a:ext cx="6197686" cy="1371604"/>
          </a:xfrm>
        </p:spPr>
        <p:txBody>
          <a:bodyPr>
            <a:normAutofit/>
          </a:bodyPr>
          <a:lstStyle/>
          <a:p>
            <a:pPr algn="l"/>
            <a:r>
              <a:rPr lang="en-IN"/>
              <a:t>Tech Stack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5C9CAB78-274C-458C-BF2C-99E44016D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332" y="2170143"/>
            <a:ext cx="2517715" cy="2517715"/>
          </a:xfrm>
          <a:prstGeom prst="rect">
            <a:avLst/>
          </a:prstGeom>
        </p:spPr>
      </p:pic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F07357E3-E3DF-49AD-BACB-5E839924923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99131" y="2170143"/>
          <a:ext cx="6696317" cy="4061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025960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{74A9A952-AFF6-4DBB-AB0A-63FBD10000B8}tf55705232_win32</Template>
  <TotalTime>140</TotalTime>
  <Words>384</Words>
  <Application>Microsoft Office PowerPoint</Application>
  <PresentationFormat>Widescreen</PresentationFormat>
  <Paragraphs>80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Goudy Old Style</vt:lpstr>
      <vt:lpstr>Wingdings 2</vt:lpstr>
      <vt:lpstr>SlateVTI</vt:lpstr>
      <vt:lpstr>RentMe</vt:lpstr>
      <vt:lpstr>Team Information</vt:lpstr>
      <vt:lpstr>PROJECT OBJECTIVES</vt:lpstr>
      <vt:lpstr>Meeting Statistics</vt:lpstr>
      <vt:lpstr>Jira Board</vt:lpstr>
      <vt:lpstr>Sprint 2</vt:lpstr>
      <vt:lpstr>Sprint 2 </vt:lpstr>
      <vt:lpstr>Sprint 3</vt:lpstr>
      <vt:lpstr>Tech Stack</vt:lpstr>
      <vt:lpstr>Major milestones</vt:lpstr>
      <vt:lpstr>Demo screenshots</vt:lpstr>
      <vt:lpstr>Home Page</vt:lpstr>
      <vt:lpstr>Sign-up Page</vt:lpstr>
      <vt:lpstr>Login Page</vt:lpstr>
      <vt:lpstr>Filters</vt:lpstr>
      <vt:lpstr>Search Page</vt:lpstr>
      <vt:lpstr>Details of Housing</vt:lpstr>
      <vt:lpstr>Map Integration</vt:lpstr>
      <vt:lpstr>Project Status</vt:lpstr>
      <vt:lpstr>Challenges</vt:lpstr>
      <vt:lpstr>Next Steps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RentMe</dc:title>
  <dc:creator>Chirag Jayeshkumar Pancholi</dc:creator>
  <cp:lastModifiedBy>Chirag Jayeshkumar Pancholi</cp:lastModifiedBy>
  <cp:revision>1</cp:revision>
  <dcterms:created xsi:type="dcterms:W3CDTF">2022-03-02T01:10:26Z</dcterms:created>
  <dcterms:modified xsi:type="dcterms:W3CDTF">2022-03-02T03:31:12Z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